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6"/>
  </p:notesMasterIdLst>
  <p:handoutMasterIdLst>
    <p:handoutMasterId r:id="rId27"/>
  </p:handoutMasterIdLst>
  <p:sldIdLst>
    <p:sldId id="351" r:id="rId5"/>
    <p:sldId id="437" r:id="rId6"/>
    <p:sldId id="356" r:id="rId7"/>
    <p:sldId id="428" r:id="rId8"/>
    <p:sldId id="450" r:id="rId9"/>
    <p:sldId id="439" r:id="rId10"/>
    <p:sldId id="429" r:id="rId11"/>
    <p:sldId id="441" r:id="rId12"/>
    <p:sldId id="348" r:id="rId13"/>
    <p:sldId id="339" r:id="rId14"/>
    <p:sldId id="365" r:id="rId15"/>
    <p:sldId id="445" r:id="rId16"/>
    <p:sldId id="446" r:id="rId17"/>
    <p:sldId id="448" r:id="rId18"/>
    <p:sldId id="425" r:id="rId19"/>
    <p:sldId id="369" r:id="rId20"/>
    <p:sldId id="447" r:id="rId21"/>
    <p:sldId id="449" r:id="rId22"/>
    <p:sldId id="444" r:id="rId23"/>
    <p:sldId id="435" r:id="rId24"/>
    <p:sldId id="44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4472C4"/>
    <a:srgbClr val="5236FC"/>
    <a:srgbClr val="1179C4"/>
    <a:srgbClr val="E89474"/>
    <a:srgbClr val="D38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6B5E3-36B4-5129-29EF-5E29EF3412DE}" v="30" dt="2025-05-13T16:29:19.888"/>
    <p1510:client id="{4CC61D22-0552-57E0-A5C1-F8E548540D01}" v="881" dt="2025-05-12T22:25:52.626"/>
    <p1510:client id="{69774225-5CA3-C734-9F58-1CA05126F5B0}" v="2296" dt="2025-05-13T00:31:57.204"/>
    <p1510:client id="{800E4D6B-E7BC-E419-B1A7-CFE71170766E}" v="87" dt="2025-05-14T00:30:47.786"/>
    <p1510:client id="{A84AAAAF-B479-5E9A-A321-2C6678DED60D}" v="40" dt="2025-05-13T20:07:50.620"/>
    <p1510:client id="{B66CED2F-0461-DA10-0B25-59C2378AD7BB}" v="15" dt="2025-05-13T04:43:30.710"/>
    <p1510:client id="{D1A2FFE4-AEFA-4CC0-ABB1-ACD680CF88E3}" v="4" dt="2025-05-12T19:35:45.165"/>
    <p1510:client id="{EA2C3D56-D96B-F173-471E-DB7ADA8D9897}" v="8" dt="2025-05-13T14:33:02.3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74" y="31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68BB4D-9313-8727-ED79-BDD0E7DDBF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3170DD-C18B-61FE-67B0-C603E84ADD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A2203-A137-4054-A323-0887E44FA5E9}" type="datetimeFigureOut">
              <a:rPr lang="en-US" smtClean="0"/>
              <a:t>5/13/2025</a:t>
            </a:fld>
            <a:endParaRPr lang="en-US"/>
          </a:p>
        </p:txBody>
      </p:sp>
      <p:sp>
        <p:nvSpPr>
          <p:cNvPr id="4" name="Footer Placeholder 3">
            <a:extLst>
              <a:ext uri="{FF2B5EF4-FFF2-40B4-BE49-F238E27FC236}">
                <a16:creationId xmlns:a16="http://schemas.microsoft.com/office/drawing/2014/main" id="{08E28221-FBF7-8150-F824-324F15D5C5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FE7C82A-FA3C-4181-F77A-916BCD536D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1E1988-DB85-46F0-87BE-773F1DF110A2}" type="slidenum">
              <a:rPr lang="en-US" smtClean="0"/>
              <a:t>‹#›</a:t>
            </a:fld>
            <a:endParaRPr lang="en-US"/>
          </a:p>
        </p:txBody>
      </p:sp>
    </p:spTree>
    <p:extLst>
      <p:ext uri="{BB962C8B-B14F-4D97-AF65-F5344CB8AC3E}">
        <p14:creationId xmlns:p14="http://schemas.microsoft.com/office/powerpoint/2010/main" val="1448851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D3490-DCC2-4D1A-9D45-3BB9CBFB6BAA}"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40055-51EC-4567-A301-4446EB4B23FD}" type="slidenum">
              <a:rPr lang="en-US" smtClean="0"/>
              <a:t>‹#›</a:t>
            </a:fld>
            <a:endParaRPr lang="en-US"/>
          </a:p>
        </p:txBody>
      </p:sp>
    </p:spTree>
    <p:extLst>
      <p:ext uri="{BB962C8B-B14F-4D97-AF65-F5344CB8AC3E}">
        <p14:creationId xmlns:p14="http://schemas.microsoft.com/office/powerpoint/2010/main" val="312976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69186-E899-00D7-7632-F08200184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C32696-947A-DE32-DE83-4B84133A49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906B64-D7F3-2A7D-089D-807B3E78A8A6}"/>
              </a:ext>
            </a:extLst>
          </p:cNvPr>
          <p:cNvSpPr>
            <a:spLocks noGrp="1"/>
          </p:cNvSpPr>
          <p:nvPr>
            <p:ph type="body" idx="1"/>
          </p:nvPr>
        </p:nvSpPr>
        <p:spPr/>
        <p:txBody>
          <a:bodyPr/>
          <a:lstStyle/>
          <a:p>
            <a:r>
              <a:rPr lang="en-US"/>
              <a:t>No decision needed at this time. </a:t>
            </a:r>
          </a:p>
          <a:p>
            <a:r>
              <a:rPr lang="en-US"/>
              <a:t>Will present at next SOAER meeting for group decision. </a:t>
            </a:r>
          </a:p>
        </p:txBody>
      </p:sp>
      <p:sp>
        <p:nvSpPr>
          <p:cNvPr id="4" name="Slide Number Placeholder 3">
            <a:extLst>
              <a:ext uri="{FF2B5EF4-FFF2-40B4-BE49-F238E27FC236}">
                <a16:creationId xmlns:a16="http://schemas.microsoft.com/office/drawing/2014/main" id="{D041EDEF-467E-7FDE-80B8-87B8D666BD92}"/>
              </a:ext>
            </a:extLst>
          </p:cNvPr>
          <p:cNvSpPr>
            <a:spLocks noGrp="1"/>
          </p:cNvSpPr>
          <p:nvPr>
            <p:ph type="sldNum" sz="quarter" idx="5"/>
          </p:nvPr>
        </p:nvSpPr>
        <p:spPr/>
        <p:txBody>
          <a:bodyPr/>
          <a:lstStyle/>
          <a:p>
            <a:fld id="{58F75132-113B-4662-A884-F5C5576E9927}" type="slidenum">
              <a:rPr lang="en-US" smtClean="0"/>
              <a:t>10</a:t>
            </a:fld>
            <a:endParaRPr lang="en-US"/>
          </a:p>
        </p:txBody>
      </p:sp>
    </p:spTree>
    <p:extLst>
      <p:ext uri="{BB962C8B-B14F-4D97-AF65-F5344CB8AC3E}">
        <p14:creationId xmlns:p14="http://schemas.microsoft.com/office/powerpoint/2010/main" val="13036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Date Placeholder 10">
            <a:extLst>
              <a:ext uri="{FF2B5EF4-FFF2-40B4-BE49-F238E27FC236}">
                <a16:creationId xmlns:a16="http://schemas.microsoft.com/office/drawing/2014/main" id="{9DBCEA74-BF92-80AD-4CAC-07759B856513}"/>
              </a:ext>
            </a:extLst>
          </p:cNvPr>
          <p:cNvSpPr>
            <a:spLocks noGrp="1"/>
          </p:cNvSpPr>
          <p:nvPr>
            <p:ph type="dt" sz="half" idx="10"/>
          </p:nvPr>
        </p:nvSpPr>
        <p:spPr/>
        <p:txBody>
          <a:bodyPr/>
          <a:lstStyle>
            <a:lvl1pPr>
              <a:defRPr>
                <a:solidFill>
                  <a:schemeClr val="tx1"/>
                </a:solidFill>
              </a:defRPr>
            </a:lvl1pPr>
          </a:lstStyle>
          <a:p>
            <a:r>
              <a:rPr lang="en-US"/>
              <a:t>‹#›</a:t>
            </a:r>
          </a:p>
        </p:txBody>
      </p:sp>
      <p:sp>
        <p:nvSpPr>
          <p:cNvPr id="12" name="Footer Placeholder 11">
            <a:extLst>
              <a:ext uri="{FF2B5EF4-FFF2-40B4-BE49-F238E27FC236}">
                <a16:creationId xmlns:a16="http://schemas.microsoft.com/office/drawing/2014/main" id="{A5098B9D-D4FA-C57C-BD0E-4233D23DF9F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618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381B3-8686-42CE-AE29-5D40F96228CF}" type="slidenum">
              <a:rPr lang="en-US" smtClean="0"/>
              <a:t>‹#›</a:t>
            </a:fld>
            <a:endParaRPr lang="en-US"/>
          </a:p>
        </p:txBody>
      </p:sp>
    </p:spTree>
    <p:extLst>
      <p:ext uri="{BB962C8B-B14F-4D97-AF65-F5344CB8AC3E}">
        <p14:creationId xmlns:p14="http://schemas.microsoft.com/office/powerpoint/2010/main" val="265024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0381B3-8686-42CE-AE29-5D40F96228CF}" type="slidenum">
              <a:rPr lang="en-US" smtClean="0"/>
              <a:t>‹#›</a:t>
            </a:fld>
            <a:endParaRPr lang="en-US"/>
          </a:p>
        </p:txBody>
      </p:sp>
    </p:spTree>
    <p:extLst>
      <p:ext uri="{BB962C8B-B14F-4D97-AF65-F5344CB8AC3E}">
        <p14:creationId xmlns:p14="http://schemas.microsoft.com/office/powerpoint/2010/main" val="37318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24EE479-5D16-0FC4-13A7-4A5855132914}"/>
              </a:ext>
            </a:extLst>
          </p:cNvPr>
          <p:cNvGrpSpPr/>
          <p:nvPr userDrawn="1"/>
        </p:nvGrpSpPr>
        <p:grpSpPr>
          <a:xfrm>
            <a:off x="-27631" y="6025998"/>
            <a:ext cx="12247263" cy="832002"/>
            <a:chOff x="-10048" y="4645237"/>
            <a:chExt cx="12219414" cy="2212770"/>
          </a:xfrm>
        </p:grpSpPr>
        <p:sp>
          <p:nvSpPr>
            <p:cNvPr id="8" name="Rectangle 3">
              <a:extLst>
                <a:ext uri="{FF2B5EF4-FFF2-40B4-BE49-F238E27FC236}">
                  <a16:creationId xmlns:a16="http://schemas.microsoft.com/office/drawing/2014/main" id="{E05B1852-CEB7-8746-F7DC-A84D089BA7AB}"/>
                </a:ext>
              </a:extLst>
            </p:cNvPr>
            <p:cNvSpPr/>
            <p:nvPr/>
          </p:nvSpPr>
          <p:spPr>
            <a:xfrm>
              <a:off x="-10046" y="4667383"/>
              <a:ext cx="12219412" cy="2190624"/>
            </a:xfrm>
            <a:custGeom>
              <a:avLst/>
              <a:gdLst>
                <a:gd name="connsiteX0" fmla="*/ 0 w 12192000"/>
                <a:gd name="connsiteY0" fmla="*/ 0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0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607368 h 1890478"/>
                <a:gd name="connsiteX1" fmla="*/ 12192000 w 12192000"/>
                <a:gd name="connsiteY1" fmla="*/ 37097 h 1890478"/>
                <a:gd name="connsiteX2" fmla="*/ 12192000 w 12192000"/>
                <a:gd name="connsiteY2" fmla="*/ 1890478 h 1890478"/>
                <a:gd name="connsiteX3" fmla="*/ 0 w 12192000"/>
                <a:gd name="connsiteY3" fmla="*/ 1890478 h 1890478"/>
                <a:gd name="connsiteX4" fmla="*/ 0 w 12192000"/>
                <a:gd name="connsiteY4" fmla="*/ 607368 h 1890478"/>
                <a:gd name="connsiteX0" fmla="*/ 0 w 12192000"/>
                <a:gd name="connsiteY0" fmla="*/ 696203 h 1979313"/>
                <a:gd name="connsiteX1" fmla="*/ 12192000 w 12192000"/>
                <a:gd name="connsiteY1" fmla="*/ 125932 h 1979313"/>
                <a:gd name="connsiteX2" fmla="*/ 12192000 w 12192000"/>
                <a:gd name="connsiteY2" fmla="*/ 1979313 h 1979313"/>
                <a:gd name="connsiteX3" fmla="*/ 0 w 12192000"/>
                <a:gd name="connsiteY3" fmla="*/ 1979313 h 1979313"/>
                <a:gd name="connsiteX4" fmla="*/ 0 w 12192000"/>
                <a:gd name="connsiteY4" fmla="*/ 696203 h 1979313"/>
                <a:gd name="connsiteX0" fmla="*/ 0 w 12192000"/>
                <a:gd name="connsiteY0" fmla="*/ 571705 h 1854815"/>
                <a:gd name="connsiteX1" fmla="*/ 3165231 w 12192000"/>
                <a:gd name="connsiteY1" fmla="*/ 1788113 h 1854815"/>
                <a:gd name="connsiteX2" fmla="*/ 12192000 w 12192000"/>
                <a:gd name="connsiteY2" fmla="*/ 1434 h 1854815"/>
                <a:gd name="connsiteX3" fmla="*/ 12192000 w 12192000"/>
                <a:gd name="connsiteY3" fmla="*/ 1854815 h 1854815"/>
                <a:gd name="connsiteX4" fmla="*/ 0 w 12192000"/>
                <a:gd name="connsiteY4" fmla="*/ 1854815 h 1854815"/>
                <a:gd name="connsiteX5" fmla="*/ 0 w 12192000"/>
                <a:gd name="connsiteY5" fmla="*/ 571705 h 1854815"/>
                <a:gd name="connsiteX0" fmla="*/ 0 w 12192000"/>
                <a:gd name="connsiteY0" fmla="*/ 571732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0 w 12192000"/>
                <a:gd name="connsiteY5" fmla="*/ 571732 h 1854842"/>
                <a:gd name="connsiteX0" fmla="*/ 20097 w 12192000"/>
                <a:gd name="connsiteY0" fmla="*/ 647134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20097 w 12192000"/>
                <a:gd name="connsiteY5" fmla="*/ 647134 h 1854842"/>
                <a:gd name="connsiteX0" fmla="*/ 0 w 12202048"/>
                <a:gd name="connsiteY0" fmla="*/ 647134 h 1854842"/>
                <a:gd name="connsiteX1" fmla="*/ 3366198 w 12202048"/>
                <a:gd name="connsiteY1" fmla="*/ 1753338 h 1854842"/>
                <a:gd name="connsiteX2" fmla="*/ 12202048 w 12202048"/>
                <a:gd name="connsiteY2" fmla="*/ 1461 h 1854842"/>
                <a:gd name="connsiteX3" fmla="*/ 12202048 w 12202048"/>
                <a:gd name="connsiteY3" fmla="*/ 1854842 h 1854842"/>
                <a:gd name="connsiteX4" fmla="*/ 10048 w 12202048"/>
                <a:gd name="connsiteY4" fmla="*/ 1854842 h 1854842"/>
                <a:gd name="connsiteX5" fmla="*/ 0 w 12202048"/>
                <a:gd name="connsiteY5" fmla="*/ 647134 h 1854842"/>
                <a:gd name="connsiteX0" fmla="*/ 0 w 12202048"/>
                <a:gd name="connsiteY0" fmla="*/ 647116 h 1854824"/>
                <a:gd name="connsiteX1" fmla="*/ 3356150 w 12202048"/>
                <a:gd name="connsiteY1" fmla="*/ 1776521 h 1854824"/>
                <a:gd name="connsiteX2" fmla="*/ 12202048 w 12202048"/>
                <a:gd name="connsiteY2" fmla="*/ 1443 h 1854824"/>
                <a:gd name="connsiteX3" fmla="*/ 12202048 w 12202048"/>
                <a:gd name="connsiteY3" fmla="*/ 1854824 h 1854824"/>
                <a:gd name="connsiteX4" fmla="*/ 10048 w 12202048"/>
                <a:gd name="connsiteY4" fmla="*/ 1854824 h 1854824"/>
                <a:gd name="connsiteX5" fmla="*/ 0 w 12202048"/>
                <a:gd name="connsiteY5" fmla="*/ 647116 h 1854824"/>
                <a:gd name="connsiteX0" fmla="*/ 0 w 12202048"/>
                <a:gd name="connsiteY0" fmla="*/ 647125 h 1854833"/>
                <a:gd name="connsiteX1" fmla="*/ 5988818 w 12202048"/>
                <a:gd name="connsiteY1" fmla="*/ 1764930 h 1854833"/>
                <a:gd name="connsiteX2" fmla="*/ 12202048 w 12202048"/>
                <a:gd name="connsiteY2" fmla="*/ 1452 h 1854833"/>
                <a:gd name="connsiteX3" fmla="*/ 12202048 w 12202048"/>
                <a:gd name="connsiteY3" fmla="*/ 1854833 h 1854833"/>
                <a:gd name="connsiteX4" fmla="*/ 10048 w 12202048"/>
                <a:gd name="connsiteY4" fmla="*/ 1854833 h 1854833"/>
                <a:gd name="connsiteX5" fmla="*/ 0 w 12202048"/>
                <a:gd name="connsiteY5" fmla="*/ 647125 h 1854833"/>
                <a:gd name="connsiteX0" fmla="*/ 0 w 12202048"/>
                <a:gd name="connsiteY0" fmla="*/ 647089 h 1854797"/>
                <a:gd name="connsiteX1" fmla="*/ 3326005 w 12202048"/>
                <a:gd name="connsiteY1" fmla="*/ 1811295 h 1854797"/>
                <a:gd name="connsiteX2" fmla="*/ 12202048 w 12202048"/>
                <a:gd name="connsiteY2" fmla="*/ 1416 h 1854797"/>
                <a:gd name="connsiteX3" fmla="*/ 12202048 w 12202048"/>
                <a:gd name="connsiteY3" fmla="*/ 1854797 h 1854797"/>
                <a:gd name="connsiteX4" fmla="*/ 10048 w 12202048"/>
                <a:gd name="connsiteY4" fmla="*/ 1854797 h 1854797"/>
                <a:gd name="connsiteX5" fmla="*/ 0 w 12202048"/>
                <a:gd name="connsiteY5" fmla="*/ 647089 h 1854797"/>
                <a:gd name="connsiteX0" fmla="*/ 0 w 12202048"/>
                <a:gd name="connsiteY0" fmla="*/ 837895 h 2045603"/>
                <a:gd name="connsiteX1" fmla="*/ 3326005 w 12202048"/>
                <a:gd name="connsiteY1" fmla="*/ 2002101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36053 w 12202048"/>
                <a:gd name="connsiteY1" fmla="*/ 1895204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56150 w 12202048"/>
                <a:gd name="connsiteY1" fmla="*/ 1846616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745063 h 1952771"/>
                <a:gd name="connsiteX1" fmla="*/ 3356150 w 12202048"/>
                <a:gd name="connsiteY1" fmla="*/ 1753784 h 1952771"/>
                <a:gd name="connsiteX2" fmla="*/ 8842549 w 12202048"/>
                <a:gd name="connsiteY2" fmla="*/ 128613 h 1952771"/>
                <a:gd name="connsiteX3" fmla="*/ 12202048 w 12202048"/>
                <a:gd name="connsiteY3" fmla="*/ 99390 h 1952771"/>
                <a:gd name="connsiteX4" fmla="*/ 12202048 w 12202048"/>
                <a:gd name="connsiteY4" fmla="*/ 1952771 h 1952771"/>
                <a:gd name="connsiteX5" fmla="*/ 10048 w 12202048"/>
                <a:gd name="connsiteY5" fmla="*/ 1952771 h 1952771"/>
                <a:gd name="connsiteX6" fmla="*/ 0 w 12202048"/>
                <a:gd name="connsiteY6" fmla="*/ 745063 h 1952771"/>
                <a:gd name="connsiteX0" fmla="*/ 0 w 12202048"/>
                <a:gd name="connsiteY0" fmla="*/ 792744 h 2000452"/>
                <a:gd name="connsiteX1" fmla="*/ 3356150 w 12202048"/>
                <a:gd name="connsiteY1" fmla="*/ 1801465 h 2000452"/>
                <a:gd name="connsiteX2" fmla="*/ 8842549 w 12202048"/>
                <a:gd name="connsiteY2" fmla="*/ 176294 h 2000452"/>
                <a:gd name="connsiteX3" fmla="*/ 12202048 w 12202048"/>
                <a:gd name="connsiteY3" fmla="*/ 147071 h 2000452"/>
                <a:gd name="connsiteX4" fmla="*/ 12202048 w 12202048"/>
                <a:gd name="connsiteY4" fmla="*/ 2000452 h 2000452"/>
                <a:gd name="connsiteX5" fmla="*/ 10048 w 12202048"/>
                <a:gd name="connsiteY5" fmla="*/ 2000452 h 2000452"/>
                <a:gd name="connsiteX6" fmla="*/ 0 w 12202048"/>
                <a:gd name="connsiteY6" fmla="*/ 792744 h 2000452"/>
                <a:gd name="connsiteX0" fmla="*/ 0 w 12202048"/>
                <a:gd name="connsiteY0" fmla="*/ 862799 h 2070507"/>
                <a:gd name="connsiteX1" fmla="*/ 3356150 w 12202048"/>
                <a:gd name="connsiteY1" fmla="*/ 1871520 h 2070507"/>
                <a:gd name="connsiteX2" fmla="*/ 8842549 w 12202048"/>
                <a:gd name="connsiteY2" fmla="*/ 246349 h 2070507"/>
                <a:gd name="connsiteX3" fmla="*/ 12202048 w 12202048"/>
                <a:gd name="connsiteY3" fmla="*/ 217126 h 2070507"/>
                <a:gd name="connsiteX4" fmla="*/ 12202048 w 12202048"/>
                <a:gd name="connsiteY4" fmla="*/ 2070507 h 2070507"/>
                <a:gd name="connsiteX5" fmla="*/ 10048 w 12202048"/>
                <a:gd name="connsiteY5" fmla="*/ 2070507 h 2070507"/>
                <a:gd name="connsiteX6" fmla="*/ 0 w 12202048"/>
                <a:gd name="connsiteY6" fmla="*/ 862799 h 2070507"/>
                <a:gd name="connsiteX0" fmla="*/ 0 w 12202048"/>
                <a:gd name="connsiteY0" fmla="*/ 867906 h 2075614"/>
                <a:gd name="connsiteX1" fmla="*/ 3356150 w 12202048"/>
                <a:gd name="connsiteY1" fmla="*/ 1876627 h 2075614"/>
                <a:gd name="connsiteX2" fmla="*/ 8842549 w 12202048"/>
                <a:gd name="connsiteY2" fmla="*/ 251456 h 2075614"/>
                <a:gd name="connsiteX3" fmla="*/ 12202048 w 12202048"/>
                <a:gd name="connsiteY3" fmla="*/ 222233 h 2075614"/>
                <a:gd name="connsiteX4" fmla="*/ 12202048 w 12202048"/>
                <a:gd name="connsiteY4" fmla="*/ 2075614 h 2075614"/>
                <a:gd name="connsiteX5" fmla="*/ 10048 w 12202048"/>
                <a:gd name="connsiteY5" fmla="*/ 2075614 h 2075614"/>
                <a:gd name="connsiteX6" fmla="*/ 0 w 12202048"/>
                <a:gd name="connsiteY6" fmla="*/ 867906 h 2075614"/>
                <a:gd name="connsiteX0" fmla="*/ 0 w 12206701"/>
                <a:gd name="connsiteY0" fmla="*/ 857730 h 2065438"/>
                <a:gd name="connsiteX1" fmla="*/ 3356150 w 12206701"/>
                <a:gd name="connsiteY1" fmla="*/ 1866451 h 2065438"/>
                <a:gd name="connsiteX2" fmla="*/ 8842549 w 12206701"/>
                <a:gd name="connsiteY2" fmla="*/ 241280 h 2065438"/>
                <a:gd name="connsiteX3" fmla="*/ 12202048 w 12206701"/>
                <a:gd name="connsiteY3" fmla="*/ 212057 h 2065438"/>
                <a:gd name="connsiteX4" fmla="*/ 12202048 w 12206701"/>
                <a:gd name="connsiteY4" fmla="*/ 2065438 h 2065438"/>
                <a:gd name="connsiteX5" fmla="*/ 10048 w 12206701"/>
                <a:gd name="connsiteY5" fmla="*/ 2065438 h 2065438"/>
                <a:gd name="connsiteX6" fmla="*/ 0 w 12206701"/>
                <a:gd name="connsiteY6" fmla="*/ 857730 h 2065438"/>
                <a:gd name="connsiteX0" fmla="*/ 0 w 12208042"/>
                <a:gd name="connsiteY0" fmla="*/ 904528 h 2112236"/>
                <a:gd name="connsiteX1" fmla="*/ 3356150 w 12208042"/>
                <a:gd name="connsiteY1" fmla="*/ 1913249 h 2112236"/>
                <a:gd name="connsiteX2" fmla="*/ 8842549 w 12208042"/>
                <a:gd name="connsiteY2" fmla="*/ 288078 h 2112236"/>
                <a:gd name="connsiteX3" fmla="*/ 12202048 w 12208042"/>
                <a:gd name="connsiteY3" fmla="*/ 258855 h 2112236"/>
                <a:gd name="connsiteX4" fmla="*/ 12202048 w 12208042"/>
                <a:gd name="connsiteY4" fmla="*/ 2112236 h 2112236"/>
                <a:gd name="connsiteX5" fmla="*/ 10048 w 12208042"/>
                <a:gd name="connsiteY5" fmla="*/ 2112236 h 2112236"/>
                <a:gd name="connsiteX6" fmla="*/ 0 w 12208042"/>
                <a:gd name="connsiteY6" fmla="*/ 904528 h 2112236"/>
                <a:gd name="connsiteX0" fmla="*/ 0 w 12208042"/>
                <a:gd name="connsiteY0" fmla="*/ 843938 h 2051646"/>
                <a:gd name="connsiteX1" fmla="*/ 3356150 w 12208042"/>
                <a:gd name="connsiteY1" fmla="*/ 1852659 h 2051646"/>
                <a:gd name="connsiteX2" fmla="*/ 8842549 w 12208042"/>
                <a:gd name="connsiteY2" fmla="*/ 407763 h 2051646"/>
                <a:gd name="connsiteX3" fmla="*/ 12202048 w 12208042"/>
                <a:gd name="connsiteY3" fmla="*/ 198265 h 2051646"/>
                <a:gd name="connsiteX4" fmla="*/ 12202048 w 12208042"/>
                <a:gd name="connsiteY4" fmla="*/ 2051646 h 2051646"/>
                <a:gd name="connsiteX5" fmla="*/ 10048 w 12208042"/>
                <a:gd name="connsiteY5" fmla="*/ 2051646 h 2051646"/>
                <a:gd name="connsiteX6" fmla="*/ 0 w 12208042"/>
                <a:gd name="connsiteY6" fmla="*/ 843938 h 2051646"/>
                <a:gd name="connsiteX0" fmla="*/ 0 w 12208103"/>
                <a:gd name="connsiteY0" fmla="*/ 827814 h 2035522"/>
                <a:gd name="connsiteX1" fmla="*/ 3356150 w 12208103"/>
                <a:gd name="connsiteY1" fmla="*/ 1836535 h 2035522"/>
                <a:gd name="connsiteX2" fmla="*/ 8864191 w 12208103"/>
                <a:gd name="connsiteY2" fmla="*/ 456025 h 2035522"/>
                <a:gd name="connsiteX3" fmla="*/ 12202048 w 12208103"/>
                <a:gd name="connsiteY3" fmla="*/ 182141 h 2035522"/>
                <a:gd name="connsiteX4" fmla="*/ 12202048 w 12208103"/>
                <a:gd name="connsiteY4" fmla="*/ 2035522 h 2035522"/>
                <a:gd name="connsiteX5" fmla="*/ 10048 w 12208103"/>
                <a:gd name="connsiteY5" fmla="*/ 2035522 h 2035522"/>
                <a:gd name="connsiteX6" fmla="*/ 0 w 12208103"/>
                <a:gd name="connsiteY6" fmla="*/ 827814 h 2035522"/>
                <a:gd name="connsiteX0" fmla="*/ 0 w 12208119"/>
                <a:gd name="connsiteY0" fmla="*/ 819213 h 2026921"/>
                <a:gd name="connsiteX1" fmla="*/ 3356150 w 12208119"/>
                <a:gd name="connsiteY1" fmla="*/ 1827934 h 2026921"/>
                <a:gd name="connsiteX2" fmla="*/ 8869602 w 12208119"/>
                <a:gd name="connsiteY2" fmla="*/ 486055 h 2026921"/>
                <a:gd name="connsiteX3" fmla="*/ 12202048 w 12208119"/>
                <a:gd name="connsiteY3" fmla="*/ 173540 h 2026921"/>
                <a:gd name="connsiteX4" fmla="*/ 12202048 w 12208119"/>
                <a:gd name="connsiteY4" fmla="*/ 2026921 h 2026921"/>
                <a:gd name="connsiteX5" fmla="*/ 10048 w 12208119"/>
                <a:gd name="connsiteY5" fmla="*/ 2026921 h 2026921"/>
                <a:gd name="connsiteX6" fmla="*/ 0 w 12208119"/>
                <a:gd name="connsiteY6" fmla="*/ 819213 h 2026921"/>
                <a:gd name="connsiteX0" fmla="*/ 0 w 12208483"/>
                <a:gd name="connsiteY0" fmla="*/ 804055 h 2011763"/>
                <a:gd name="connsiteX1" fmla="*/ 3356150 w 12208483"/>
                <a:gd name="connsiteY1" fmla="*/ 1812776 h 2011763"/>
                <a:gd name="connsiteX2" fmla="*/ 8988636 w 12208483"/>
                <a:gd name="connsiteY2" fmla="*/ 548158 h 2011763"/>
                <a:gd name="connsiteX3" fmla="*/ 12202048 w 12208483"/>
                <a:gd name="connsiteY3" fmla="*/ 158382 h 2011763"/>
                <a:gd name="connsiteX4" fmla="*/ 12202048 w 12208483"/>
                <a:gd name="connsiteY4" fmla="*/ 2011763 h 2011763"/>
                <a:gd name="connsiteX5" fmla="*/ 10048 w 12208483"/>
                <a:gd name="connsiteY5" fmla="*/ 2011763 h 2011763"/>
                <a:gd name="connsiteX6" fmla="*/ 0 w 12208483"/>
                <a:gd name="connsiteY6" fmla="*/ 804055 h 2011763"/>
                <a:gd name="connsiteX0" fmla="*/ 0 w 12208627"/>
                <a:gd name="connsiteY0" fmla="*/ 795242 h 2002950"/>
                <a:gd name="connsiteX1" fmla="*/ 3356150 w 12208627"/>
                <a:gd name="connsiteY1" fmla="*/ 1803963 h 2002950"/>
                <a:gd name="connsiteX2" fmla="*/ 9031922 w 12208627"/>
                <a:gd name="connsiteY2" fmla="*/ 590851 h 2002950"/>
                <a:gd name="connsiteX3" fmla="*/ 12202048 w 12208627"/>
                <a:gd name="connsiteY3" fmla="*/ 149569 h 2002950"/>
                <a:gd name="connsiteX4" fmla="*/ 12202048 w 12208627"/>
                <a:gd name="connsiteY4" fmla="*/ 2002950 h 2002950"/>
                <a:gd name="connsiteX5" fmla="*/ 10048 w 12208627"/>
                <a:gd name="connsiteY5" fmla="*/ 2002950 h 2002950"/>
                <a:gd name="connsiteX6" fmla="*/ 0 w 12208627"/>
                <a:gd name="connsiteY6" fmla="*/ 795242 h 2002950"/>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2048 w 12219412"/>
                <a:gd name="connsiteY4" fmla="*/ 1960257 h 1960257"/>
                <a:gd name="connsiteX5" fmla="*/ 10048 w 12219412"/>
                <a:gd name="connsiteY5" fmla="*/ 1960257 h 1960257"/>
                <a:gd name="connsiteX6" fmla="*/ 0 w 12219412"/>
                <a:gd name="connsiteY6" fmla="*/ 752549 h 1960257"/>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5410 w 12219412"/>
                <a:gd name="connsiteY4" fmla="*/ 1960257 h 1960257"/>
                <a:gd name="connsiteX5" fmla="*/ 10048 w 12219412"/>
                <a:gd name="connsiteY5" fmla="*/ 1960257 h 1960257"/>
                <a:gd name="connsiteX6" fmla="*/ 0 w 12219412"/>
                <a:gd name="connsiteY6" fmla="*/ 752549 h 196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9412" h="1960257">
                  <a:moveTo>
                    <a:pt x="0" y="752549"/>
                  </a:moveTo>
                  <a:cubicBezTo>
                    <a:pt x="539261" y="694064"/>
                    <a:pt x="1324150" y="1856315"/>
                    <a:pt x="3356150" y="1761270"/>
                  </a:cubicBezTo>
                  <a:cubicBezTo>
                    <a:pt x="5005754" y="1712663"/>
                    <a:pt x="7552581" y="849805"/>
                    <a:pt x="9031922" y="548158"/>
                  </a:cubicBezTo>
                  <a:cubicBezTo>
                    <a:pt x="10511263" y="246511"/>
                    <a:pt x="12342811" y="-258905"/>
                    <a:pt x="12212870" y="158384"/>
                  </a:cubicBezTo>
                  <a:cubicBezTo>
                    <a:pt x="12209263" y="759008"/>
                    <a:pt x="12209017" y="1359633"/>
                    <a:pt x="12205410" y="1960257"/>
                  </a:cubicBezTo>
                  <a:lnTo>
                    <a:pt x="10048" y="1960257"/>
                  </a:lnTo>
                  <a:cubicBezTo>
                    <a:pt x="6699" y="1557688"/>
                    <a:pt x="3349" y="1155118"/>
                    <a:pt x="0" y="752549"/>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a:extLst>
                <a:ext uri="{FF2B5EF4-FFF2-40B4-BE49-F238E27FC236}">
                  <a16:creationId xmlns:a16="http://schemas.microsoft.com/office/drawing/2014/main" id="{35C360D2-D66C-A204-E9EF-FA721B54205B}"/>
                </a:ext>
              </a:extLst>
            </p:cNvPr>
            <p:cNvSpPr/>
            <p:nvPr/>
          </p:nvSpPr>
          <p:spPr>
            <a:xfrm>
              <a:off x="-10048" y="4645237"/>
              <a:ext cx="12212096" cy="1590527"/>
            </a:xfrm>
            <a:custGeom>
              <a:avLst/>
              <a:gdLst>
                <a:gd name="connsiteX0" fmla="*/ 0 w 12202048"/>
                <a:gd name="connsiteY0" fmla="*/ 0 h 542611"/>
                <a:gd name="connsiteX1" fmla="*/ 12202048 w 12202048"/>
                <a:gd name="connsiteY1" fmla="*/ 0 h 542611"/>
                <a:gd name="connsiteX2" fmla="*/ 12202048 w 12202048"/>
                <a:gd name="connsiteY2" fmla="*/ 542611 h 542611"/>
                <a:gd name="connsiteX3" fmla="*/ 0 w 12202048"/>
                <a:gd name="connsiteY3" fmla="*/ 542611 h 542611"/>
                <a:gd name="connsiteX4" fmla="*/ 0 w 12202048"/>
                <a:gd name="connsiteY4" fmla="*/ 0 h 542611"/>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256919 h 1192532"/>
                <a:gd name="connsiteX1" fmla="*/ 12202048 w 12202048"/>
                <a:gd name="connsiteY1" fmla="*/ 256919 h 1192532"/>
                <a:gd name="connsiteX2" fmla="*/ 12202048 w 12202048"/>
                <a:gd name="connsiteY2" fmla="*/ 799530 h 1192532"/>
                <a:gd name="connsiteX3" fmla="*/ 0 w 12202048"/>
                <a:gd name="connsiteY3" fmla="*/ 799530 h 1192532"/>
                <a:gd name="connsiteX4" fmla="*/ 0 w 12202048"/>
                <a:gd name="connsiteY4" fmla="*/ 256919 h 1192532"/>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048" h="951590">
                  <a:moveTo>
                    <a:pt x="0" y="0"/>
                  </a:moveTo>
                  <a:cubicBezTo>
                    <a:pt x="2995423" y="1632075"/>
                    <a:pt x="8205407" y="13317"/>
                    <a:pt x="12202048" y="0"/>
                  </a:cubicBezTo>
                  <a:lnTo>
                    <a:pt x="12202048" y="542611"/>
                  </a:lnTo>
                  <a:cubicBezTo>
                    <a:pt x="8145210" y="-235155"/>
                    <a:pt x="5182168" y="1771134"/>
                    <a:pt x="0" y="542611"/>
                  </a:cubicBezTo>
                  <a:lnTo>
                    <a:pt x="0" y="0"/>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78645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7">
            <a:extLst>
              <a:ext uri="{FF2B5EF4-FFF2-40B4-BE49-F238E27FC236}">
                <a16:creationId xmlns:a16="http://schemas.microsoft.com/office/drawing/2014/main" id="{76052320-A930-BCBC-4536-2F7BC2B07101}"/>
              </a:ext>
            </a:extLst>
          </p:cNvPr>
          <p:cNvSpPr>
            <a:spLocks noGrp="1"/>
          </p:cNvSpPr>
          <p:nvPr>
            <p:ph type="ftr" sz="quarter" idx="11"/>
          </p:nvPr>
        </p:nvSpPr>
        <p:spPr/>
        <p:txBody>
          <a:bodyPr/>
          <a:lstStyle/>
          <a:p>
            <a:endParaRPr lang="en-US"/>
          </a:p>
        </p:txBody>
      </p:sp>
      <p:sp>
        <p:nvSpPr>
          <p:cNvPr id="20" name="Slide Number Placeholder 4">
            <a:extLst>
              <a:ext uri="{FF2B5EF4-FFF2-40B4-BE49-F238E27FC236}">
                <a16:creationId xmlns:a16="http://schemas.microsoft.com/office/drawing/2014/main" id="{B78E61AA-A517-8AE2-C166-F65880905A76}"/>
              </a:ext>
            </a:extLst>
          </p:cNvPr>
          <p:cNvSpPr>
            <a:spLocks noGrp="1"/>
          </p:cNvSpPr>
          <p:nvPr>
            <p:ph type="sldNum" sz="quarter" idx="12"/>
          </p:nvPr>
        </p:nvSpPr>
        <p:spPr>
          <a:xfrm>
            <a:off x="0" y="6477472"/>
            <a:ext cx="2743200" cy="365125"/>
          </a:xfrm>
        </p:spPr>
        <p:txBody>
          <a:bodyPr/>
          <a:lstStyle>
            <a:lvl1pPr algn="l">
              <a:defRPr>
                <a:solidFill>
                  <a:schemeClr val="bg1"/>
                </a:solidFill>
              </a:defRPr>
            </a:lvl1pPr>
          </a:lstStyle>
          <a:p>
            <a:fld id="{960381B3-8686-42CE-AE29-5D40F96228CF}" type="slidenum">
              <a:rPr lang="en-US" smtClean="0"/>
              <a:pPr/>
              <a:t>‹#›</a:t>
            </a:fld>
            <a:endParaRPr lang="en-US"/>
          </a:p>
        </p:txBody>
      </p:sp>
      <p:pic>
        <p:nvPicPr>
          <p:cNvPr id="21" name="Picture 20" descr="A close-up of a logo&#10;&#10;Description automatically generated">
            <a:extLst>
              <a:ext uri="{FF2B5EF4-FFF2-40B4-BE49-F238E27FC236}">
                <a16:creationId xmlns:a16="http://schemas.microsoft.com/office/drawing/2014/main" id="{8BF8EF32-32E3-B51E-AC4E-F5EADE96EAE4}"/>
              </a:ext>
            </a:extLst>
          </p:cNvPr>
          <p:cNvPicPr>
            <a:picLocks noChangeAspect="1"/>
          </p:cNvPicPr>
          <p:nvPr userDrawn="1"/>
        </p:nvPicPr>
        <p:blipFill>
          <a:blip r:embed="rId2"/>
          <a:stretch>
            <a:fillRect/>
          </a:stretch>
        </p:blipFill>
        <p:spPr>
          <a:xfrm>
            <a:off x="9891839" y="6022313"/>
            <a:ext cx="2300161" cy="808272"/>
          </a:xfrm>
          <a:prstGeom prst="rect">
            <a:avLst/>
          </a:prstGeom>
        </p:spPr>
      </p:pic>
    </p:spTree>
    <p:extLst>
      <p:ext uri="{BB962C8B-B14F-4D97-AF65-F5344CB8AC3E}">
        <p14:creationId xmlns:p14="http://schemas.microsoft.com/office/powerpoint/2010/main" val="15031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A5E44B3-2DF2-5E68-E000-A343EA3688DF}"/>
              </a:ext>
            </a:extLst>
          </p:cNvPr>
          <p:cNvGrpSpPr/>
          <p:nvPr userDrawn="1"/>
        </p:nvGrpSpPr>
        <p:grpSpPr>
          <a:xfrm>
            <a:off x="-19405" y="6025998"/>
            <a:ext cx="12247263" cy="832002"/>
            <a:chOff x="-10048" y="4645237"/>
            <a:chExt cx="12219414" cy="2212770"/>
          </a:xfrm>
        </p:grpSpPr>
        <p:sp>
          <p:nvSpPr>
            <p:cNvPr id="12" name="Rectangle 3">
              <a:extLst>
                <a:ext uri="{FF2B5EF4-FFF2-40B4-BE49-F238E27FC236}">
                  <a16:creationId xmlns:a16="http://schemas.microsoft.com/office/drawing/2014/main" id="{47F22175-7480-0652-7B5A-EF619827F174}"/>
                </a:ext>
              </a:extLst>
            </p:cNvPr>
            <p:cNvSpPr/>
            <p:nvPr/>
          </p:nvSpPr>
          <p:spPr>
            <a:xfrm>
              <a:off x="-10046" y="4667383"/>
              <a:ext cx="12219412" cy="2190624"/>
            </a:xfrm>
            <a:custGeom>
              <a:avLst/>
              <a:gdLst>
                <a:gd name="connsiteX0" fmla="*/ 0 w 12192000"/>
                <a:gd name="connsiteY0" fmla="*/ 0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0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607368 h 1890478"/>
                <a:gd name="connsiteX1" fmla="*/ 12192000 w 12192000"/>
                <a:gd name="connsiteY1" fmla="*/ 37097 h 1890478"/>
                <a:gd name="connsiteX2" fmla="*/ 12192000 w 12192000"/>
                <a:gd name="connsiteY2" fmla="*/ 1890478 h 1890478"/>
                <a:gd name="connsiteX3" fmla="*/ 0 w 12192000"/>
                <a:gd name="connsiteY3" fmla="*/ 1890478 h 1890478"/>
                <a:gd name="connsiteX4" fmla="*/ 0 w 12192000"/>
                <a:gd name="connsiteY4" fmla="*/ 607368 h 1890478"/>
                <a:gd name="connsiteX0" fmla="*/ 0 w 12192000"/>
                <a:gd name="connsiteY0" fmla="*/ 696203 h 1979313"/>
                <a:gd name="connsiteX1" fmla="*/ 12192000 w 12192000"/>
                <a:gd name="connsiteY1" fmla="*/ 125932 h 1979313"/>
                <a:gd name="connsiteX2" fmla="*/ 12192000 w 12192000"/>
                <a:gd name="connsiteY2" fmla="*/ 1979313 h 1979313"/>
                <a:gd name="connsiteX3" fmla="*/ 0 w 12192000"/>
                <a:gd name="connsiteY3" fmla="*/ 1979313 h 1979313"/>
                <a:gd name="connsiteX4" fmla="*/ 0 w 12192000"/>
                <a:gd name="connsiteY4" fmla="*/ 696203 h 1979313"/>
                <a:gd name="connsiteX0" fmla="*/ 0 w 12192000"/>
                <a:gd name="connsiteY0" fmla="*/ 571705 h 1854815"/>
                <a:gd name="connsiteX1" fmla="*/ 3165231 w 12192000"/>
                <a:gd name="connsiteY1" fmla="*/ 1788113 h 1854815"/>
                <a:gd name="connsiteX2" fmla="*/ 12192000 w 12192000"/>
                <a:gd name="connsiteY2" fmla="*/ 1434 h 1854815"/>
                <a:gd name="connsiteX3" fmla="*/ 12192000 w 12192000"/>
                <a:gd name="connsiteY3" fmla="*/ 1854815 h 1854815"/>
                <a:gd name="connsiteX4" fmla="*/ 0 w 12192000"/>
                <a:gd name="connsiteY4" fmla="*/ 1854815 h 1854815"/>
                <a:gd name="connsiteX5" fmla="*/ 0 w 12192000"/>
                <a:gd name="connsiteY5" fmla="*/ 571705 h 1854815"/>
                <a:gd name="connsiteX0" fmla="*/ 0 w 12192000"/>
                <a:gd name="connsiteY0" fmla="*/ 571732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0 w 12192000"/>
                <a:gd name="connsiteY5" fmla="*/ 571732 h 1854842"/>
                <a:gd name="connsiteX0" fmla="*/ 20097 w 12192000"/>
                <a:gd name="connsiteY0" fmla="*/ 647134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20097 w 12192000"/>
                <a:gd name="connsiteY5" fmla="*/ 647134 h 1854842"/>
                <a:gd name="connsiteX0" fmla="*/ 0 w 12202048"/>
                <a:gd name="connsiteY0" fmla="*/ 647134 h 1854842"/>
                <a:gd name="connsiteX1" fmla="*/ 3366198 w 12202048"/>
                <a:gd name="connsiteY1" fmla="*/ 1753338 h 1854842"/>
                <a:gd name="connsiteX2" fmla="*/ 12202048 w 12202048"/>
                <a:gd name="connsiteY2" fmla="*/ 1461 h 1854842"/>
                <a:gd name="connsiteX3" fmla="*/ 12202048 w 12202048"/>
                <a:gd name="connsiteY3" fmla="*/ 1854842 h 1854842"/>
                <a:gd name="connsiteX4" fmla="*/ 10048 w 12202048"/>
                <a:gd name="connsiteY4" fmla="*/ 1854842 h 1854842"/>
                <a:gd name="connsiteX5" fmla="*/ 0 w 12202048"/>
                <a:gd name="connsiteY5" fmla="*/ 647134 h 1854842"/>
                <a:gd name="connsiteX0" fmla="*/ 0 w 12202048"/>
                <a:gd name="connsiteY0" fmla="*/ 647116 h 1854824"/>
                <a:gd name="connsiteX1" fmla="*/ 3356150 w 12202048"/>
                <a:gd name="connsiteY1" fmla="*/ 1776521 h 1854824"/>
                <a:gd name="connsiteX2" fmla="*/ 12202048 w 12202048"/>
                <a:gd name="connsiteY2" fmla="*/ 1443 h 1854824"/>
                <a:gd name="connsiteX3" fmla="*/ 12202048 w 12202048"/>
                <a:gd name="connsiteY3" fmla="*/ 1854824 h 1854824"/>
                <a:gd name="connsiteX4" fmla="*/ 10048 w 12202048"/>
                <a:gd name="connsiteY4" fmla="*/ 1854824 h 1854824"/>
                <a:gd name="connsiteX5" fmla="*/ 0 w 12202048"/>
                <a:gd name="connsiteY5" fmla="*/ 647116 h 1854824"/>
                <a:gd name="connsiteX0" fmla="*/ 0 w 12202048"/>
                <a:gd name="connsiteY0" fmla="*/ 647125 h 1854833"/>
                <a:gd name="connsiteX1" fmla="*/ 5988818 w 12202048"/>
                <a:gd name="connsiteY1" fmla="*/ 1764930 h 1854833"/>
                <a:gd name="connsiteX2" fmla="*/ 12202048 w 12202048"/>
                <a:gd name="connsiteY2" fmla="*/ 1452 h 1854833"/>
                <a:gd name="connsiteX3" fmla="*/ 12202048 w 12202048"/>
                <a:gd name="connsiteY3" fmla="*/ 1854833 h 1854833"/>
                <a:gd name="connsiteX4" fmla="*/ 10048 w 12202048"/>
                <a:gd name="connsiteY4" fmla="*/ 1854833 h 1854833"/>
                <a:gd name="connsiteX5" fmla="*/ 0 w 12202048"/>
                <a:gd name="connsiteY5" fmla="*/ 647125 h 1854833"/>
                <a:gd name="connsiteX0" fmla="*/ 0 w 12202048"/>
                <a:gd name="connsiteY0" fmla="*/ 647089 h 1854797"/>
                <a:gd name="connsiteX1" fmla="*/ 3326005 w 12202048"/>
                <a:gd name="connsiteY1" fmla="*/ 1811295 h 1854797"/>
                <a:gd name="connsiteX2" fmla="*/ 12202048 w 12202048"/>
                <a:gd name="connsiteY2" fmla="*/ 1416 h 1854797"/>
                <a:gd name="connsiteX3" fmla="*/ 12202048 w 12202048"/>
                <a:gd name="connsiteY3" fmla="*/ 1854797 h 1854797"/>
                <a:gd name="connsiteX4" fmla="*/ 10048 w 12202048"/>
                <a:gd name="connsiteY4" fmla="*/ 1854797 h 1854797"/>
                <a:gd name="connsiteX5" fmla="*/ 0 w 12202048"/>
                <a:gd name="connsiteY5" fmla="*/ 647089 h 1854797"/>
                <a:gd name="connsiteX0" fmla="*/ 0 w 12202048"/>
                <a:gd name="connsiteY0" fmla="*/ 837895 h 2045603"/>
                <a:gd name="connsiteX1" fmla="*/ 3326005 w 12202048"/>
                <a:gd name="connsiteY1" fmla="*/ 2002101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36053 w 12202048"/>
                <a:gd name="connsiteY1" fmla="*/ 1895204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56150 w 12202048"/>
                <a:gd name="connsiteY1" fmla="*/ 1846616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745063 h 1952771"/>
                <a:gd name="connsiteX1" fmla="*/ 3356150 w 12202048"/>
                <a:gd name="connsiteY1" fmla="*/ 1753784 h 1952771"/>
                <a:gd name="connsiteX2" fmla="*/ 8842549 w 12202048"/>
                <a:gd name="connsiteY2" fmla="*/ 128613 h 1952771"/>
                <a:gd name="connsiteX3" fmla="*/ 12202048 w 12202048"/>
                <a:gd name="connsiteY3" fmla="*/ 99390 h 1952771"/>
                <a:gd name="connsiteX4" fmla="*/ 12202048 w 12202048"/>
                <a:gd name="connsiteY4" fmla="*/ 1952771 h 1952771"/>
                <a:gd name="connsiteX5" fmla="*/ 10048 w 12202048"/>
                <a:gd name="connsiteY5" fmla="*/ 1952771 h 1952771"/>
                <a:gd name="connsiteX6" fmla="*/ 0 w 12202048"/>
                <a:gd name="connsiteY6" fmla="*/ 745063 h 1952771"/>
                <a:gd name="connsiteX0" fmla="*/ 0 w 12202048"/>
                <a:gd name="connsiteY0" fmla="*/ 792744 h 2000452"/>
                <a:gd name="connsiteX1" fmla="*/ 3356150 w 12202048"/>
                <a:gd name="connsiteY1" fmla="*/ 1801465 h 2000452"/>
                <a:gd name="connsiteX2" fmla="*/ 8842549 w 12202048"/>
                <a:gd name="connsiteY2" fmla="*/ 176294 h 2000452"/>
                <a:gd name="connsiteX3" fmla="*/ 12202048 w 12202048"/>
                <a:gd name="connsiteY3" fmla="*/ 147071 h 2000452"/>
                <a:gd name="connsiteX4" fmla="*/ 12202048 w 12202048"/>
                <a:gd name="connsiteY4" fmla="*/ 2000452 h 2000452"/>
                <a:gd name="connsiteX5" fmla="*/ 10048 w 12202048"/>
                <a:gd name="connsiteY5" fmla="*/ 2000452 h 2000452"/>
                <a:gd name="connsiteX6" fmla="*/ 0 w 12202048"/>
                <a:gd name="connsiteY6" fmla="*/ 792744 h 2000452"/>
                <a:gd name="connsiteX0" fmla="*/ 0 w 12202048"/>
                <a:gd name="connsiteY0" fmla="*/ 862799 h 2070507"/>
                <a:gd name="connsiteX1" fmla="*/ 3356150 w 12202048"/>
                <a:gd name="connsiteY1" fmla="*/ 1871520 h 2070507"/>
                <a:gd name="connsiteX2" fmla="*/ 8842549 w 12202048"/>
                <a:gd name="connsiteY2" fmla="*/ 246349 h 2070507"/>
                <a:gd name="connsiteX3" fmla="*/ 12202048 w 12202048"/>
                <a:gd name="connsiteY3" fmla="*/ 217126 h 2070507"/>
                <a:gd name="connsiteX4" fmla="*/ 12202048 w 12202048"/>
                <a:gd name="connsiteY4" fmla="*/ 2070507 h 2070507"/>
                <a:gd name="connsiteX5" fmla="*/ 10048 w 12202048"/>
                <a:gd name="connsiteY5" fmla="*/ 2070507 h 2070507"/>
                <a:gd name="connsiteX6" fmla="*/ 0 w 12202048"/>
                <a:gd name="connsiteY6" fmla="*/ 862799 h 2070507"/>
                <a:gd name="connsiteX0" fmla="*/ 0 w 12202048"/>
                <a:gd name="connsiteY0" fmla="*/ 867906 h 2075614"/>
                <a:gd name="connsiteX1" fmla="*/ 3356150 w 12202048"/>
                <a:gd name="connsiteY1" fmla="*/ 1876627 h 2075614"/>
                <a:gd name="connsiteX2" fmla="*/ 8842549 w 12202048"/>
                <a:gd name="connsiteY2" fmla="*/ 251456 h 2075614"/>
                <a:gd name="connsiteX3" fmla="*/ 12202048 w 12202048"/>
                <a:gd name="connsiteY3" fmla="*/ 222233 h 2075614"/>
                <a:gd name="connsiteX4" fmla="*/ 12202048 w 12202048"/>
                <a:gd name="connsiteY4" fmla="*/ 2075614 h 2075614"/>
                <a:gd name="connsiteX5" fmla="*/ 10048 w 12202048"/>
                <a:gd name="connsiteY5" fmla="*/ 2075614 h 2075614"/>
                <a:gd name="connsiteX6" fmla="*/ 0 w 12202048"/>
                <a:gd name="connsiteY6" fmla="*/ 867906 h 2075614"/>
                <a:gd name="connsiteX0" fmla="*/ 0 w 12206701"/>
                <a:gd name="connsiteY0" fmla="*/ 857730 h 2065438"/>
                <a:gd name="connsiteX1" fmla="*/ 3356150 w 12206701"/>
                <a:gd name="connsiteY1" fmla="*/ 1866451 h 2065438"/>
                <a:gd name="connsiteX2" fmla="*/ 8842549 w 12206701"/>
                <a:gd name="connsiteY2" fmla="*/ 241280 h 2065438"/>
                <a:gd name="connsiteX3" fmla="*/ 12202048 w 12206701"/>
                <a:gd name="connsiteY3" fmla="*/ 212057 h 2065438"/>
                <a:gd name="connsiteX4" fmla="*/ 12202048 w 12206701"/>
                <a:gd name="connsiteY4" fmla="*/ 2065438 h 2065438"/>
                <a:gd name="connsiteX5" fmla="*/ 10048 w 12206701"/>
                <a:gd name="connsiteY5" fmla="*/ 2065438 h 2065438"/>
                <a:gd name="connsiteX6" fmla="*/ 0 w 12206701"/>
                <a:gd name="connsiteY6" fmla="*/ 857730 h 2065438"/>
                <a:gd name="connsiteX0" fmla="*/ 0 w 12208042"/>
                <a:gd name="connsiteY0" fmla="*/ 904528 h 2112236"/>
                <a:gd name="connsiteX1" fmla="*/ 3356150 w 12208042"/>
                <a:gd name="connsiteY1" fmla="*/ 1913249 h 2112236"/>
                <a:gd name="connsiteX2" fmla="*/ 8842549 w 12208042"/>
                <a:gd name="connsiteY2" fmla="*/ 288078 h 2112236"/>
                <a:gd name="connsiteX3" fmla="*/ 12202048 w 12208042"/>
                <a:gd name="connsiteY3" fmla="*/ 258855 h 2112236"/>
                <a:gd name="connsiteX4" fmla="*/ 12202048 w 12208042"/>
                <a:gd name="connsiteY4" fmla="*/ 2112236 h 2112236"/>
                <a:gd name="connsiteX5" fmla="*/ 10048 w 12208042"/>
                <a:gd name="connsiteY5" fmla="*/ 2112236 h 2112236"/>
                <a:gd name="connsiteX6" fmla="*/ 0 w 12208042"/>
                <a:gd name="connsiteY6" fmla="*/ 904528 h 2112236"/>
                <a:gd name="connsiteX0" fmla="*/ 0 w 12208042"/>
                <a:gd name="connsiteY0" fmla="*/ 843938 h 2051646"/>
                <a:gd name="connsiteX1" fmla="*/ 3356150 w 12208042"/>
                <a:gd name="connsiteY1" fmla="*/ 1852659 h 2051646"/>
                <a:gd name="connsiteX2" fmla="*/ 8842549 w 12208042"/>
                <a:gd name="connsiteY2" fmla="*/ 407763 h 2051646"/>
                <a:gd name="connsiteX3" fmla="*/ 12202048 w 12208042"/>
                <a:gd name="connsiteY3" fmla="*/ 198265 h 2051646"/>
                <a:gd name="connsiteX4" fmla="*/ 12202048 w 12208042"/>
                <a:gd name="connsiteY4" fmla="*/ 2051646 h 2051646"/>
                <a:gd name="connsiteX5" fmla="*/ 10048 w 12208042"/>
                <a:gd name="connsiteY5" fmla="*/ 2051646 h 2051646"/>
                <a:gd name="connsiteX6" fmla="*/ 0 w 12208042"/>
                <a:gd name="connsiteY6" fmla="*/ 843938 h 2051646"/>
                <a:gd name="connsiteX0" fmla="*/ 0 w 12208103"/>
                <a:gd name="connsiteY0" fmla="*/ 827814 h 2035522"/>
                <a:gd name="connsiteX1" fmla="*/ 3356150 w 12208103"/>
                <a:gd name="connsiteY1" fmla="*/ 1836535 h 2035522"/>
                <a:gd name="connsiteX2" fmla="*/ 8864191 w 12208103"/>
                <a:gd name="connsiteY2" fmla="*/ 456025 h 2035522"/>
                <a:gd name="connsiteX3" fmla="*/ 12202048 w 12208103"/>
                <a:gd name="connsiteY3" fmla="*/ 182141 h 2035522"/>
                <a:gd name="connsiteX4" fmla="*/ 12202048 w 12208103"/>
                <a:gd name="connsiteY4" fmla="*/ 2035522 h 2035522"/>
                <a:gd name="connsiteX5" fmla="*/ 10048 w 12208103"/>
                <a:gd name="connsiteY5" fmla="*/ 2035522 h 2035522"/>
                <a:gd name="connsiteX6" fmla="*/ 0 w 12208103"/>
                <a:gd name="connsiteY6" fmla="*/ 827814 h 2035522"/>
                <a:gd name="connsiteX0" fmla="*/ 0 w 12208119"/>
                <a:gd name="connsiteY0" fmla="*/ 819213 h 2026921"/>
                <a:gd name="connsiteX1" fmla="*/ 3356150 w 12208119"/>
                <a:gd name="connsiteY1" fmla="*/ 1827934 h 2026921"/>
                <a:gd name="connsiteX2" fmla="*/ 8869602 w 12208119"/>
                <a:gd name="connsiteY2" fmla="*/ 486055 h 2026921"/>
                <a:gd name="connsiteX3" fmla="*/ 12202048 w 12208119"/>
                <a:gd name="connsiteY3" fmla="*/ 173540 h 2026921"/>
                <a:gd name="connsiteX4" fmla="*/ 12202048 w 12208119"/>
                <a:gd name="connsiteY4" fmla="*/ 2026921 h 2026921"/>
                <a:gd name="connsiteX5" fmla="*/ 10048 w 12208119"/>
                <a:gd name="connsiteY5" fmla="*/ 2026921 h 2026921"/>
                <a:gd name="connsiteX6" fmla="*/ 0 w 12208119"/>
                <a:gd name="connsiteY6" fmla="*/ 819213 h 2026921"/>
                <a:gd name="connsiteX0" fmla="*/ 0 w 12208483"/>
                <a:gd name="connsiteY0" fmla="*/ 804055 h 2011763"/>
                <a:gd name="connsiteX1" fmla="*/ 3356150 w 12208483"/>
                <a:gd name="connsiteY1" fmla="*/ 1812776 h 2011763"/>
                <a:gd name="connsiteX2" fmla="*/ 8988636 w 12208483"/>
                <a:gd name="connsiteY2" fmla="*/ 548158 h 2011763"/>
                <a:gd name="connsiteX3" fmla="*/ 12202048 w 12208483"/>
                <a:gd name="connsiteY3" fmla="*/ 158382 h 2011763"/>
                <a:gd name="connsiteX4" fmla="*/ 12202048 w 12208483"/>
                <a:gd name="connsiteY4" fmla="*/ 2011763 h 2011763"/>
                <a:gd name="connsiteX5" fmla="*/ 10048 w 12208483"/>
                <a:gd name="connsiteY5" fmla="*/ 2011763 h 2011763"/>
                <a:gd name="connsiteX6" fmla="*/ 0 w 12208483"/>
                <a:gd name="connsiteY6" fmla="*/ 804055 h 2011763"/>
                <a:gd name="connsiteX0" fmla="*/ 0 w 12208627"/>
                <a:gd name="connsiteY0" fmla="*/ 795242 h 2002950"/>
                <a:gd name="connsiteX1" fmla="*/ 3356150 w 12208627"/>
                <a:gd name="connsiteY1" fmla="*/ 1803963 h 2002950"/>
                <a:gd name="connsiteX2" fmla="*/ 9031922 w 12208627"/>
                <a:gd name="connsiteY2" fmla="*/ 590851 h 2002950"/>
                <a:gd name="connsiteX3" fmla="*/ 12202048 w 12208627"/>
                <a:gd name="connsiteY3" fmla="*/ 149569 h 2002950"/>
                <a:gd name="connsiteX4" fmla="*/ 12202048 w 12208627"/>
                <a:gd name="connsiteY4" fmla="*/ 2002950 h 2002950"/>
                <a:gd name="connsiteX5" fmla="*/ 10048 w 12208627"/>
                <a:gd name="connsiteY5" fmla="*/ 2002950 h 2002950"/>
                <a:gd name="connsiteX6" fmla="*/ 0 w 12208627"/>
                <a:gd name="connsiteY6" fmla="*/ 795242 h 2002950"/>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2048 w 12219412"/>
                <a:gd name="connsiteY4" fmla="*/ 1960257 h 1960257"/>
                <a:gd name="connsiteX5" fmla="*/ 10048 w 12219412"/>
                <a:gd name="connsiteY5" fmla="*/ 1960257 h 1960257"/>
                <a:gd name="connsiteX6" fmla="*/ 0 w 12219412"/>
                <a:gd name="connsiteY6" fmla="*/ 752549 h 1960257"/>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5410 w 12219412"/>
                <a:gd name="connsiteY4" fmla="*/ 1960257 h 1960257"/>
                <a:gd name="connsiteX5" fmla="*/ 10048 w 12219412"/>
                <a:gd name="connsiteY5" fmla="*/ 1960257 h 1960257"/>
                <a:gd name="connsiteX6" fmla="*/ 0 w 12219412"/>
                <a:gd name="connsiteY6" fmla="*/ 752549 h 196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9412" h="1960257">
                  <a:moveTo>
                    <a:pt x="0" y="752549"/>
                  </a:moveTo>
                  <a:cubicBezTo>
                    <a:pt x="539261" y="694064"/>
                    <a:pt x="1324150" y="1856315"/>
                    <a:pt x="3356150" y="1761270"/>
                  </a:cubicBezTo>
                  <a:cubicBezTo>
                    <a:pt x="5005754" y="1712663"/>
                    <a:pt x="7552581" y="849805"/>
                    <a:pt x="9031922" y="548158"/>
                  </a:cubicBezTo>
                  <a:cubicBezTo>
                    <a:pt x="10511263" y="246511"/>
                    <a:pt x="12342811" y="-258905"/>
                    <a:pt x="12212870" y="158384"/>
                  </a:cubicBezTo>
                  <a:cubicBezTo>
                    <a:pt x="12209263" y="759008"/>
                    <a:pt x="12209017" y="1359633"/>
                    <a:pt x="12205410" y="1960257"/>
                  </a:cubicBezTo>
                  <a:lnTo>
                    <a:pt x="10048" y="1960257"/>
                  </a:lnTo>
                  <a:cubicBezTo>
                    <a:pt x="6699" y="1557688"/>
                    <a:pt x="3349" y="1155118"/>
                    <a:pt x="0" y="752549"/>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6350F69E-6F22-CAD4-88A2-C4E7AE714582}"/>
                </a:ext>
              </a:extLst>
            </p:cNvPr>
            <p:cNvSpPr/>
            <p:nvPr/>
          </p:nvSpPr>
          <p:spPr>
            <a:xfrm>
              <a:off x="-10048" y="4645237"/>
              <a:ext cx="12212096" cy="1590527"/>
            </a:xfrm>
            <a:custGeom>
              <a:avLst/>
              <a:gdLst>
                <a:gd name="connsiteX0" fmla="*/ 0 w 12202048"/>
                <a:gd name="connsiteY0" fmla="*/ 0 h 542611"/>
                <a:gd name="connsiteX1" fmla="*/ 12202048 w 12202048"/>
                <a:gd name="connsiteY1" fmla="*/ 0 h 542611"/>
                <a:gd name="connsiteX2" fmla="*/ 12202048 w 12202048"/>
                <a:gd name="connsiteY2" fmla="*/ 542611 h 542611"/>
                <a:gd name="connsiteX3" fmla="*/ 0 w 12202048"/>
                <a:gd name="connsiteY3" fmla="*/ 542611 h 542611"/>
                <a:gd name="connsiteX4" fmla="*/ 0 w 12202048"/>
                <a:gd name="connsiteY4" fmla="*/ 0 h 542611"/>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256919 h 1192532"/>
                <a:gd name="connsiteX1" fmla="*/ 12202048 w 12202048"/>
                <a:gd name="connsiteY1" fmla="*/ 256919 h 1192532"/>
                <a:gd name="connsiteX2" fmla="*/ 12202048 w 12202048"/>
                <a:gd name="connsiteY2" fmla="*/ 799530 h 1192532"/>
                <a:gd name="connsiteX3" fmla="*/ 0 w 12202048"/>
                <a:gd name="connsiteY3" fmla="*/ 799530 h 1192532"/>
                <a:gd name="connsiteX4" fmla="*/ 0 w 12202048"/>
                <a:gd name="connsiteY4" fmla="*/ 256919 h 1192532"/>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048" h="951590">
                  <a:moveTo>
                    <a:pt x="0" y="0"/>
                  </a:moveTo>
                  <a:cubicBezTo>
                    <a:pt x="2995423" y="1632075"/>
                    <a:pt x="8205407" y="13317"/>
                    <a:pt x="12202048" y="0"/>
                  </a:cubicBezTo>
                  <a:lnTo>
                    <a:pt x="12202048" y="542611"/>
                  </a:lnTo>
                  <a:cubicBezTo>
                    <a:pt x="8145210" y="-235155"/>
                    <a:pt x="5182168" y="1771134"/>
                    <a:pt x="0" y="542611"/>
                  </a:cubicBezTo>
                  <a:lnTo>
                    <a:pt x="0" y="0"/>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17">
            <a:extLst>
              <a:ext uri="{FF2B5EF4-FFF2-40B4-BE49-F238E27FC236}">
                <a16:creationId xmlns:a16="http://schemas.microsoft.com/office/drawing/2014/main" id="{10F6B703-45F4-1CD5-9696-F135E04369EF}"/>
              </a:ext>
            </a:extLst>
          </p:cNvPr>
          <p:cNvSpPr>
            <a:spLocks noGrp="1"/>
          </p:cNvSpPr>
          <p:nvPr>
            <p:ph type="ftr" sz="quarter" idx="11"/>
          </p:nvPr>
        </p:nvSpPr>
        <p:spPr/>
        <p:txBody>
          <a:bodyPr/>
          <a:lstStyle/>
          <a:p>
            <a:endParaRPr lang="en-US"/>
          </a:p>
        </p:txBody>
      </p:sp>
      <p:sp>
        <p:nvSpPr>
          <p:cNvPr id="20" name="Slide Number Placeholder 4">
            <a:extLst>
              <a:ext uri="{FF2B5EF4-FFF2-40B4-BE49-F238E27FC236}">
                <a16:creationId xmlns:a16="http://schemas.microsoft.com/office/drawing/2014/main" id="{FF84F758-E869-9F53-0A74-218AE5C20D89}"/>
              </a:ext>
            </a:extLst>
          </p:cNvPr>
          <p:cNvSpPr>
            <a:spLocks noGrp="1"/>
          </p:cNvSpPr>
          <p:nvPr>
            <p:ph type="sldNum" sz="quarter" idx="12"/>
          </p:nvPr>
        </p:nvSpPr>
        <p:spPr>
          <a:xfrm>
            <a:off x="0" y="6477472"/>
            <a:ext cx="2743200" cy="365125"/>
          </a:xfrm>
        </p:spPr>
        <p:txBody>
          <a:bodyPr/>
          <a:lstStyle>
            <a:lvl1pPr algn="l">
              <a:defRPr>
                <a:solidFill>
                  <a:schemeClr val="bg1"/>
                </a:solidFill>
              </a:defRPr>
            </a:lvl1pPr>
          </a:lstStyle>
          <a:p>
            <a:fld id="{960381B3-8686-42CE-AE29-5D40F96228CF}" type="slidenum">
              <a:rPr lang="en-US" smtClean="0"/>
              <a:pPr/>
              <a:t>‹#›</a:t>
            </a:fld>
            <a:endParaRPr lang="en-US"/>
          </a:p>
        </p:txBody>
      </p:sp>
      <p:pic>
        <p:nvPicPr>
          <p:cNvPr id="21" name="Picture 20" descr="A close-up of a logo&#10;&#10;Description automatically generated">
            <a:extLst>
              <a:ext uri="{FF2B5EF4-FFF2-40B4-BE49-F238E27FC236}">
                <a16:creationId xmlns:a16="http://schemas.microsoft.com/office/drawing/2014/main" id="{CD1BF416-C9F4-2934-7FDF-B54FBF7FF9E4}"/>
              </a:ext>
            </a:extLst>
          </p:cNvPr>
          <p:cNvPicPr>
            <a:picLocks noChangeAspect="1"/>
          </p:cNvPicPr>
          <p:nvPr userDrawn="1"/>
        </p:nvPicPr>
        <p:blipFill>
          <a:blip r:embed="rId2"/>
          <a:stretch>
            <a:fillRect/>
          </a:stretch>
        </p:blipFill>
        <p:spPr>
          <a:xfrm>
            <a:off x="9891839" y="6022313"/>
            <a:ext cx="2300161" cy="808272"/>
          </a:xfrm>
          <a:prstGeom prst="rect">
            <a:avLst/>
          </a:prstGeom>
        </p:spPr>
      </p:pic>
    </p:spTree>
    <p:extLst>
      <p:ext uri="{BB962C8B-B14F-4D97-AF65-F5344CB8AC3E}">
        <p14:creationId xmlns:p14="http://schemas.microsoft.com/office/powerpoint/2010/main" val="1988319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9637E57-063F-821F-2F11-BA9C14EF40AD}"/>
              </a:ext>
            </a:extLst>
          </p:cNvPr>
          <p:cNvGrpSpPr/>
          <p:nvPr userDrawn="1"/>
        </p:nvGrpSpPr>
        <p:grpSpPr>
          <a:xfrm>
            <a:off x="-19405" y="6025998"/>
            <a:ext cx="12247263" cy="832002"/>
            <a:chOff x="-10048" y="4645237"/>
            <a:chExt cx="12219414" cy="2212770"/>
          </a:xfrm>
        </p:grpSpPr>
        <p:sp>
          <p:nvSpPr>
            <p:cNvPr id="12" name="Rectangle 3">
              <a:extLst>
                <a:ext uri="{FF2B5EF4-FFF2-40B4-BE49-F238E27FC236}">
                  <a16:creationId xmlns:a16="http://schemas.microsoft.com/office/drawing/2014/main" id="{E4AC24D5-F091-E612-8966-EFBCB6A1EE6F}"/>
                </a:ext>
              </a:extLst>
            </p:cNvPr>
            <p:cNvSpPr/>
            <p:nvPr/>
          </p:nvSpPr>
          <p:spPr>
            <a:xfrm>
              <a:off x="-10046" y="4667383"/>
              <a:ext cx="12219412" cy="2190624"/>
            </a:xfrm>
            <a:custGeom>
              <a:avLst/>
              <a:gdLst>
                <a:gd name="connsiteX0" fmla="*/ 0 w 12192000"/>
                <a:gd name="connsiteY0" fmla="*/ 0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0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607368 h 1890478"/>
                <a:gd name="connsiteX1" fmla="*/ 12192000 w 12192000"/>
                <a:gd name="connsiteY1" fmla="*/ 37097 h 1890478"/>
                <a:gd name="connsiteX2" fmla="*/ 12192000 w 12192000"/>
                <a:gd name="connsiteY2" fmla="*/ 1890478 h 1890478"/>
                <a:gd name="connsiteX3" fmla="*/ 0 w 12192000"/>
                <a:gd name="connsiteY3" fmla="*/ 1890478 h 1890478"/>
                <a:gd name="connsiteX4" fmla="*/ 0 w 12192000"/>
                <a:gd name="connsiteY4" fmla="*/ 607368 h 1890478"/>
                <a:gd name="connsiteX0" fmla="*/ 0 w 12192000"/>
                <a:gd name="connsiteY0" fmla="*/ 696203 h 1979313"/>
                <a:gd name="connsiteX1" fmla="*/ 12192000 w 12192000"/>
                <a:gd name="connsiteY1" fmla="*/ 125932 h 1979313"/>
                <a:gd name="connsiteX2" fmla="*/ 12192000 w 12192000"/>
                <a:gd name="connsiteY2" fmla="*/ 1979313 h 1979313"/>
                <a:gd name="connsiteX3" fmla="*/ 0 w 12192000"/>
                <a:gd name="connsiteY3" fmla="*/ 1979313 h 1979313"/>
                <a:gd name="connsiteX4" fmla="*/ 0 w 12192000"/>
                <a:gd name="connsiteY4" fmla="*/ 696203 h 1979313"/>
                <a:gd name="connsiteX0" fmla="*/ 0 w 12192000"/>
                <a:gd name="connsiteY0" fmla="*/ 571705 h 1854815"/>
                <a:gd name="connsiteX1" fmla="*/ 3165231 w 12192000"/>
                <a:gd name="connsiteY1" fmla="*/ 1788113 h 1854815"/>
                <a:gd name="connsiteX2" fmla="*/ 12192000 w 12192000"/>
                <a:gd name="connsiteY2" fmla="*/ 1434 h 1854815"/>
                <a:gd name="connsiteX3" fmla="*/ 12192000 w 12192000"/>
                <a:gd name="connsiteY3" fmla="*/ 1854815 h 1854815"/>
                <a:gd name="connsiteX4" fmla="*/ 0 w 12192000"/>
                <a:gd name="connsiteY4" fmla="*/ 1854815 h 1854815"/>
                <a:gd name="connsiteX5" fmla="*/ 0 w 12192000"/>
                <a:gd name="connsiteY5" fmla="*/ 571705 h 1854815"/>
                <a:gd name="connsiteX0" fmla="*/ 0 w 12192000"/>
                <a:gd name="connsiteY0" fmla="*/ 571732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0 w 12192000"/>
                <a:gd name="connsiteY5" fmla="*/ 571732 h 1854842"/>
                <a:gd name="connsiteX0" fmla="*/ 20097 w 12192000"/>
                <a:gd name="connsiteY0" fmla="*/ 647134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20097 w 12192000"/>
                <a:gd name="connsiteY5" fmla="*/ 647134 h 1854842"/>
                <a:gd name="connsiteX0" fmla="*/ 0 w 12202048"/>
                <a:gd name="connsiteY0" fmla="*/ 647134 h 1854842"/>
                <a:gd name="connsiteX1" fmla="*/ 3366198 w 12202048"/>
                <a:gd name="connsiteY1" fmla="*/ 1753338 h 1854842"/>
                <a:gd name="connsiteX2" fmla="*/ 12202048 w 12202048"/>
                <a:gd name="connsiteY2" fmla="*/ 1461 h 1854842"/>
                <a:gd name="connsiteX3" fmla="*/ 12202048 w 12202048"/>
                <a:gd name="connsiteY3" fmla="*/ 1854842 h 1854842"/>
                <a:gd name="connsiteX4" fmla="*/ 10048 w 12202048"/>
                <a:gd name="connsiteY4" fmla="*/ 1854842 h 1854842"/>
                <a:gd name="connsiteX5" fmla="*/ 0 w 12202048"/>
                <a:gd name="connsiteY5" fmla="*/ 647134 h 1854842"/>
                <a:gd name="connsiteX0" fmla="*/ 0 w 12202048"/>
                <a:gd name="connsiteY0" fmla="*/ 647116 h 1854824"/>
                <a:gd name="connsiteX1" fmla="*/ 3356150 w 12202048"/>
                <a:gd name="connsiteY1" fmla="*/ 1776521 h 1854824"/>
                <a:gd name="connsiteX2" fmla="*/ 12202048 w 12202048"/>
                <a:gd name="connsiteY2" fmla="*/ 1443 h 1854824"/>
                <a:gd name="connsiteX3" fmla="*/ 12202048 w 12202048"/>
                <a:gd name="connsiteY3" fmla="*/ 1854824 h 1854824"/>
                <a:gd name="connsiteX4" fmla="*/ 10048 w 12202048"/>
                <a:gd name="connsiteY4" fmla="*/ 1854824 h 1854824"/>
                <a:gd name="connsiteX5" fmla="*/ 0 w 12202048"/>
                <a:gd name="connsiteY5" fmla="*/ 647116 h 1854824"/>
                <a:gd name="connsiteX0" fmla="*/ 0 w 12202048"/>
                <a:gd name="connsiteY0" fmla="*/ 647125 h 1854833"/>
                <a:gd name="connsiteX1" fmla="*/ 5988818 w 12202048"/>
                <a:gd name="connsiteY1" fmla="*/ 1764930 h 1854833"/>
                <a:gd name="connsiteX2" fmla="*/ 12202048 w 12202048"/>
                <a:gd name="connsiteY2" fmla="*/ 1452 h 1854833"/>
                <a:gd name="connsiteX3" fmla="*/ 12202048 w 12202048"/>
                <a:gd name="connsiteY3" fmla="*/ 1854833 h 1854833"/>
                <a:gd name="connsiteX4" fmla="*/ 10048 w 12202048"/>
                <a:gd name="connsiteY4" fmla="*/ 1854833 h 1854833"/>
                <a:gd name="connsiteX5" fmla="*/ 0 w 12202048"/>
                <a:gd name="connsiteY5" fmla="*/ 647125 h 1854833"/>
                <a:gd name="connsiteX0" fmla="*/ 0 w 12202048"/>
                <a:gd name="connsiteY0" fmla="*/ 647089 h 1854797"/>
                <a:gd name="connsiteX1" fmla="*/ 3326005 w 12202048"/>
                <a:gd name="connsiteY1" fmla="*/ 1811295 h 1854797"/>
                <a:gd name="connsiteX2" fmla="*/ 12202048 w 12202048"/>
                <a:gd name="connsiteY2" fmla="*/ 1416 h 1854797"/>
                <a:gd name="connsiteX3" fmla="*/ 12202048 w 12202048"/>
                <a:gd name="connsiteY3" fmla="*/ 1854797 h 1854797"/>
                <a:gd name="connsiteX4" fmla="*/ 10048 w 12202048"/>
                <a:gd name="connsiteY4" fmla="*/ 1854797 h 1854797"/>
                <a:gd name="connsiteX5" fmla="*/ 0 w 12202048"/>
                <a:gd name="connsiteY5" fmla="*/ 647089 h 1854797"/>
                <a:gd name="connsiteX0" fmla="*/ 0 w 12202048"/>
                <a:gd name="connsiteY0" fmla="*/ 837895 h 2045603"/>
                <a:gd name="connsiteX1" fmla="*/ 3326005 w 12202048"/>
                <a:gd name="connsiteY1" fmla="*/ 2002101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36053 w 12202048"/>
                <a:gd name="connsiteY1" fmla="*/ 1895204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56150 w 12202048"/>
                <a:gd name="connsiteY1" fmla="*/ 1846616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745063 h 1952771"/>
                <a:gd name="connsiteX1" fmla="*/ 3356150 w 12202048"/>
                <a:gd name="connsiteY1" fmla="*/ 1753784 h 1952771"/>
                <a:gd name="connsiteX2" fmla="*/ 8842549 w 12202048"/>
                <a:gd name="connsiteY2" fmla="*/ 128613 h 1952771"/>
                <a:gd name="connsiteX3" fmla="*/ 12202048 w 12202048"/>
                <a:gd name="connsiteY3" fmla="*/ 99390 h 1952771"/>
                <a:gd name="connsiteX4" fmla="*/ 12202048 w 12202048"/>
                <a:gd name="connsiteY4" fmla="*/ 1952771 h 1952771"/>
                <a:gd name="connsiteX5" fmla="*/ 10048 w 12202048"/>
                <a:gd name="connsiteY5" fmla="*/ 1952771 h 1952771"/>
                <a:gd name="connsiteX6" fmla="*/ 0 w 12202048"/>
                <a:gd name="connsiteY6" fmla="*/ 745063 h 1952771"/>
                <a:gd name="connsiteX0" fmla="*/ 0 w 12202048"/>
                <a:gd name="connsiteY0" fmla="*/ 792744 h 2000452"/>
                <a:gd name="connsiteX1" fmla="*/ 3356150 w 12202048"/>
                <a:gd name="connsiteY1" fmla="*/ 1801465 h 2000452"/>
                <a:gd name="connsiteX2" fmla="*/ 8842549 w 12202048"/>
                <a:gd name="connsiteY2" fmla="*/ 176294 h 2000452"/>
                <a:gd name="connsiteX3" fmla="*/ 12202048 w 12202048"/>
                <a:gd name="connsiteY3" fmla="*/ 147071 h 2000452"/>
                <a:gd name="connsiteX4" fmla="*/ 12202048 w 12202048"/>
                <a:gd name="connsiteY4" fmla="*/ 2000452 h 2000452"/>
                <a:gd name="connsiteX5" fmla="*/ 10048 w 12202048"/>
                <a:gd name="connsiteY5" fmla="*/ 2000452 h 2000452"/>
                <a:gd name="connsiteX6" fmla="*/ 0 w 12202048"/>
                <a:gd name="connsiteY6" fmla="*/ 792744 h 2000452"/>
                <a:gd name="connsiteX0" fmla="*/ 0 w 12202048"/>
                <a:gd name="connsiteY0" fmla="*/ 862799 h 2070507"/>
                <a:gd name="connsiteX1" fmla="*/ 3356150 w 12202048"/>
                <a:gd name="connsiteY1" fmla="*/ 1871520 h 2070507"/>
                <a:gd name="connsiteX2" fmla="*/ 8842549 w 12202048"/>
                <a:gd name="connsiteY2" fmla="*/ 246349 h 2070507"/>
                <a:gd name="connsiteX3" fmla="*/ 12202048 w 12202048"/>
                <a:gd name="connsiteY3" fmla="*/ 217126 h 2070507"/>
                <a:gd name="connsiteX4" fmla="*/ 12202048 w 12202048"/>
                <a:gd name="connsiteY4" fmla="*/ 2070507 h 2070507"/>
                <a:gd name="connsiteX5" fmla="*/ 10048 w 12202048"/>
                <a:gd name="connsiteY5" fmla="*/ 2070507 h 2070507"/>
                <a:gd name="connsiteX6" fmla="*/ 0 w 12202048"/>
                <a:gd name="connsiteY6" fmla="*/ 862799 h 2070507"/>
                <a:gd name="connsiteX0" fmla="*/ 0 w 12202048"/>
                <a:gd name="connsiteY0" fmla="*/ 867906 h 2075614"/>
                <a:gd name="connsiteX1" fmla="*/ 3356150 w 12202048"/>
                <a:gd name="connsiteY1" fmla="*/ 1876627 h 2075614"/>
                <a:gd name="connsiteX2" fmla="*/ 8842549 w 12202048"/>
                <a:gd name="connsiteY2" fmla="*/ 251456 h 2075614"/>
                <a:gd name="connsiteX3" fmla="*/ 12202048 w 12202048"/>
                <a:gd name="connsiteY3" fmla="*/ 222233 h 2075614"/>
                <a:gd name="connsiteX4" fmla="*/ 12202048 w 12202048"/>
                <a:gd name="connsiteY4" fmla="*/ 2075614 h 2075614"/>
                <a:gd name="connsiteX5" fmla="*/ 10048 w 12202048"/>
                <a:gd name="connsiteY5" fmla="*/ 2075614 h 2075614"/>
                <a:gd name="connsiteX6" fmla="*/ 0 w 12202048"/>
                <a:gd name="connsiteY6" fmla="*/ 867906 h 2075614"/>
                <a:gd name="connsiteX0" fmla="*/ 0 w 12206701"/>
                <a:gd name="connsiteY0" fmla="*/ 857730 h 2065438"/>
                <a:gd name="connsiteX1" fmla="*/ 3356150 w 12206701"/>
                <a:gd name="connsiteY1" fmla="*/ 1866451 h 2065438"/>
                <a:gd name="connsiteX2" fmla="*/ 8842549 w 12206701"/>
                <a:gd name="connsiteY2" fmla="*/ 241280 h 2065438"/>
                <a:gd name="connsiteX3" fmla="*/ 12202048 w 12206701"/>
                <a:gd name="connsiteY3" fmla="*/ 212057 h 2065438"/>
                <a:gd name="connsiteX4" fmla="*/ 12202048 w 12206701"/>
                <a:gd name="connsiteY4" fmla="*/ 2065438 h 2065438"/>
                <a:gd name="connsiteX5" fmla="*/ 10048 w 12206701"/>
                <a:gd name="connsiteY5" fmla="*/ 2065438 h 2065438"/>
                <a:gd name="connsiteX6" fmla="*/ 0 w 12206701"/>
                <a:gd name="connsiteY6" fmla="*/ 857730 h 2065438"/>
                <a:gd name="connsiteX0" fmla="*/ 0 w 12208042"/>
                <a:gd name="connsiteY0" fmla="*/ 904528 h 2112236"/>
                <a:gd name="connsiteX1" fmla="*/ 3356150 w 12208042"/>
                <a:gd name="connsiteY1" fmla="*/ 1913249 h 2112236"/>
                <a:gd name="connsiteX2" fmla="*/ 8842549 w 12208042"/>
                <a:gd name="connsiteY2" fmla="*/ 288078 h 2112236"/>
                <a:gd name="connsiteX3" fmla="*/ 12202048 w 12208042"/>
                <a:gd name="connsiteY3" fmla="*/ 258855 h 2112236"/>
                <a:gd name="connsiteX4" fmla="*/ 12202048 w 12208042"/>
                <a:gd name="connsiteY4" fmla="*/ 2112236 h 2112236"/>
                <a:gd name="connsiteX5" fmla="*/ 10048 w 12208042"/>
                <a:gd name="connsiteY5" fmla="*/ 2112236 h 2112236"/>
                <a:gd name="connsiteX6" fmla="*/ 0 w 12208042"/>
                <a:gd name="connsiteY6" fmla="*/ 904528 h 2112236"/>
                <a:gd name="connsiteX0" fmla="*/ 0 w 12208042"/>
                <a:gd name="connsiteY0" fmla="*/ 843938 h 2051646"/>
                <a:gd name="connsiteX1" fmla="*/ 3356150 w 12208042"/>
                <a:gd name="connsiteY1" fmla="*/ 1852659 h 2051646"/>
                <a:gd name="connsiteX2" fmla="*/ 8842549 w 12208042"/>
                <a:gd name="connsiteY2" fmla="*/ 407763 h 2051646"/>
                <a:gd name="connsiteX3" fmla="*/ 12202048 w 12208042"/>
                <a:gd name="connsiteY3" fmla="*/ 198265 h 2051646"/>
                <a:gd name="connsiteX4" fmla="*/ 12202048 w 12208042"/>
                <a:gd name="connsiteY4" fmla="*/ 2051646 h 2051646"/>
                <a:gd name="connsiteX5" fmla="*/ 10048 w 12208042"/>
                <a:gd name="connsiteY5" fmla="*/ 2051646 h 2051646"/>
                <a:gd name="connsiteX6" fmla="*/ 0 w 12208042"/>
                <a:gd name="connsiteY6" fmla="*/ 843938 h 2051646"/>
                <a:gd name="connsiteX0" fmla="*/ 0 w 12208103"/>
                <a:gd name="connsiteY0" fmla="*/ 827814 h 2035522"/>
                <a:gd name="connsiteX1" fmla="*/ 3356150 w 12208103"/>
                <a:gd name="connsiteY1" fmla="*/ 1836535 h 2035522"/>
                <a:gd name="connsiteX2" fmla="*/ 8864191 w 12208103"/>
                <a:gd name="connsiteY2" fmla="*/ 456025 h 2035522"/>
                <a:gd name="connsiteX3" fmla="*/ 12202048 w 12208103"/>
                <a:gd name="connsiteY3" fmla="*/ 182141 h 2035522"/>
                <a:gd name="connsiteX4" fmla="*/ 12202048 w 12208103"/>
                <a:gd name="connsiteY4" fmla="*/ 2035522 h 2035522"/>
                <a:gd name="connsiteX5" fmla="*/ 10048 w 12208103"/>
                <a:gd name="connsiteY5" fmla="*/ 2035522 h 2035522"/>
                <a:gd name="connsiteX6" fmla="*/ 0 w 12208103"/>
                <a:gd name="connsiteY6" fmla="*/ 827814 h 2035522"/>
                <a:gd name="connsiteX0" fmla="*/ 0 w 12208119"/>
                <a:gd name="connsiteY0" fmla="*/ 819213 h 2026921"/>
                <a:gd name="connsiteX1" fmla="*/ 3356150 w 12208119"/>
                <a:gd name="connsiteY1" fmla="*/ 1827934 h 2026921"/>
                <a:gd name="connsiteX2" fmla="*/ 8869602 w 12208119"/>
                <a:gd name="connsiteY2" fmla="*/ 486055 h 2026921"/>
                <a:gd name="connsiteX3" fmla="*/ 12202048 w 12208119"/>
                <a:gd name="connsiteY3" fmla="*/ 173540 h 2026921"/>
                <a:gd name="connsiteX4" fmla="*/ 12202048 w 12208119"/>
                <a:gd name="connsiteY4" fmla="*/ 2026921 h 2026921"/>
                <a:gd name="connsiteX5" fmla="*/ 10048 w 12208119"/>
                <a:gd name="connsiteY5" fmla="*/ 2026921 h 2026921"/>
                <a:gd name="connsiteX6" fmla="*/ 0 w 12208119"/>
                <a:gd name="connsiteY6" fmla="*/ 819213 h 2026921"/>
                <a:gd name="connsiteX0" fmla="*/ 0 w 12208483"/>
                <a:gd name="connsiteY0" fmla="*/ 804055 h 2011763"/>
                <a:gd name="connsiteX1" fmla="*/ 3356150 w 12208483"/>
                <a:gd name="connsiteY1" fmla="*/ 1812776 h 2011763"/>
                <a:gd name="connsiteX2" fmla="*/ 8988636 w 12208483"/>
                <a:gd name="connsiteY2" fmla="*/ 548158 h 2011763"/>
                <a:gd name="connsiteX3" fmla="*/ 12202048 w 12208483"/>
                <a:gd name="connsiteY3" fmla="*/ 158382 h 2011763"/>
                <a:gd name="connsiteX4" fmla="*/ 12202048 w 12208483"/>
                <a:gd name="connsiteY4" fmla="*/ 2011763 h 2011763"/>
                <a:gd name="connsiteX5" fmla="*/ 10048 w 12208483"/>
                <a:gd name="connsiteY5" fmla="*/ 2011763 h 2011763"/>
                <a:gd name="connsiteX6" fmla="*/ 0 w 12208483"/>
                <a:gd name="connsiteY6" fmla="*/ 804055 h 2011763"/>
                <a:gd name="connsiteX0" fmla="*/ 0 w 12208627"/>
                <a:gd name="connsiteY0" fmla="*/ 795242 h 2002950"/>
                <a:gd name="connsiteX1" fmla="*/ 3356150 w 12208627"/>
                <a:gd name="connsiteY1" fmla="*/ 1803963 h 2002950"/>
                <a:gd name="connsiteX2" fmla="*/ 9031922 w 12208627"/>
                <a:gd name="connsiteY2" fmla="*/ 590851 h 2002950"/>
                <a:gd name="connsiteX3" fmla="*/ 12202048 w 12208627"/>
                <a:gd name="connsiteY3" fmla="*/ 149569 h 2002950"/>
                <a:gd name="connsiteX4" fmla="*/ 12202048 w 12208627"/>
                <a:gd name="connsiteY4" fmla="*/ 2002950 h 2002950"/>
                <a:gd name="connsiteX5" fmla="*/ 10048 w 12208627"/>
                <a:gd name="connsiteY5" fmla="*/ 2002950 h 2002950"/>
                <a:gd name="connsiteX6" fmla="*/ 0 w 12208627"/>
                <a:gd name="connsiteY6" fmla="*/ 795242 h 2002950"/>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2048 w 12219412"/>
                <a:gd name="connsiteY4" fmla="*/ 1960257 h 1960257"/>
                <a:gd name="connsiteX5" fmla="*/ 10048 w 12219412"/>
                <a:gd name="connsiteY5" fmla="*/ 1960257 h 1960257"/>
                <a:gd name="connsiteX6" fmla="*/ 0 w 12219412"/>
                <a:gd name="connsiteY6" fmla="*/ 752549 h 1960257"/>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5410 w 12219412"/>
                <a:gd name="connsiteY4" fmla="*/ 1960257 h 1960257"/>
                <a:gd name="connsiteX5" fmla="*/ 10048 w 12219412"/>
                <a:gd name="connsiteY5" fmla="*/ 1960257 h 1960257"/>
                <a:gd name="connsiteX6" fmla="*/ 0 w 12219412"/>
                <a:gd name="connsiteY6" fmla="*/ 752549 h 196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9412" h="1960257">
                  <a:moveTo>
                    <a:pt x="0" y="752549"/>
                  </a:moveTo>
                  <a:cubicBezTo>
                    <a:pt x="539261" y="694064"/>
                    <a:pt x="1324150" y="1856315"/>
                    <a:pt x="3356150" y="1761270"/>
                  </a:cubicBezTo>
                  <a:cubicBezTo>
                    <a:pt x="5005754" y="1712663"/>
                    <a:pt x="7552581" y="849805"/>
                    <a:pt x="9031922" y="548158"/>
                  </a:cubicBezTo>
                  <a:cubicBezTo>
                    <a:pt x="10511263" y="246511"/>
                    <a:pt x="12342811" y="-258905"/>
                    <a:pt x="12212870" y="158384"/>
                  </a:cubicBezTo>
                  <a:cubicBezTo>
                    <a:pt x="12209263" y="759008"/>
                    <a:pt x="12209017" y="1359633"/>
                    <a:pt x="12205410" y="1960257"/>
                  </a:cubicBezTo>
                  <a:lnTo>
                    <a:pt x="10048" y="1960257"/>
                  </a:lnTo>
                  <a:cubicBezTo>
                    <a:pt x="6699" y="1557688"/>
                    <a:pt x="3349" y="1155118"/>
                    <a:pt x="0" y="752549"/>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4">
              <a:extLst>
                <a:ext uri="{FF2B5EF4-FFF2-40B4-BE49-F238E27FC236}">
                  <a16:creationId xmlns:a16="http://schemas.microsoft.com/office/drawing/2014/main" id="{3874F551-1662-0625-65C6-C8CD39B2F368}"/>
                </a:ext>
              </a:extLst>
            </p:cNvPr>
            <p:cNvSpPr/>
            <p:nvPr/>
          </p:nvSpPr>
          <p:spPr>
            <a:xfrm>
              <a:off x="-10048" y="4645237"/>
              <a:ext cx="12212096" cy="1590527"/>
            </a:xfrm>
            <a:custGeom>
              <a:avLst/>
              <a:gdLst>
                <a:gd name="connsiteX0" fmla="*/ 0 w 12202048"/>
                <a:gd name="connsiteY0" fmla="*/ 0 h 542611"/>
                <a:gd name="connsiteX1" fmla="*/ 12202048 w 12202048"/>
                <a:gd name="connsiteY1" fmla="*/ 0 h 542611"/>
                <a:gd name="connsiteX2" fmla="*/ 12202048 w 12202048"/>
                <a:gd name="connsiteY2" fmla="*/ 542611 h 542611"/>
                <a:gd name="connsiteX3" fmla="*/ 0 w 12202048"/>
                <a:gd name="connsiteY3" fmla="*/ 542611 h 542611"/>
                <a:gd name="connsiteX4" fmla="*/ 0 w 12202048"/>
                <a:gd name="connsiteY4" fmla="*/ 0 h 542611"/>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256919 h 1192532"/>
                <a:gd name="connsiteX1" fmla="*/ 12202048 w 12202048"/>
                <a:gd name="connsiteY1" fmla="*/ 256919 h 1192532"/>
                <a:gd name="connsiteX2" fmla="*/ 12202048 w 12202048"/>
                <a:gd name="connsiteY2" fmla="*/ 799530 h 1192532"/>
                <a:gd name="connsiteX3" fmla="*/ 0 w 12202048"/>
                <a:gd name="connsiteY3" fmla="*/ 799530 h 1192532"/>
                <a:gd name="connsiteX4" fmla="*/ 0 w 12202048"/>
                <a:gd name="connsiteY4" fmla="*/ 256919 h 1192532"/>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048" h="951590">
                  <a:moveTo>
                    <a:pt x="0" y="0"/>
                  </a:moveTo>
                  <a:cubicBezTo>
                    <a:pt x="2995423" y="1632075"/>
                    <a:pt x="8205407" y="13317"/>
                    <a:pt x="12202048" y="0"/>
                  </a:cubicBezTo>
                  <a:lnTo>
                    <a:pt x="12202048" y="542611"/>
                  </a:lnTo>
                  <a:cubicBezTo>
                    <a:pt x="8145210" y="-235155"/>
                    <a:pt x="5182168" y="1771134"/>
                    <a:pt x="0" y="542611"/>
                  </a:cubicBezTo>
                  <a:lnTo>
                    <a:pt x="0" y="0"/>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14" name="Slide Number Placeholder 4">
            <a:extLst>
              <a:ext uri="{FF2B5EF4-FFF2-40B4-BE49-F238E27FC236}">
                <a16:creationId xmlns:a16="http://schemas.microsoft.com/office/drawing/2014/main" id="{32F5C251-AF54-6350-C0DB-CA0D15CBBC26}"/>
              </a:ext>
            </a:extLst>
          </p:cNvPr>
          <p:cNvSpPr>
            <a:spLocks noGrp="1"/>
          </p:cNvSpPr>
          <p:nvPr>
            <p:ph type="sldNum" sz="quarter" idx="12"/>
          </p:nvPr>
        </p:nvSpPr>
        <p:spPr>
          <a:xfrm>
            <a:off x="0" y="6477472"/>
            <a:ext cx="2743200" cy="365125"/>
          </a:xfrm>
        </p:spPr>
        <p:txBody>
          <a:bodyPr/>
          <a:lstStyle>
            <a:lvl1pPr algn="l">
              <a:defRPr>
                <a:solidFill>
                  <a:schemeClr val="bg1"/>
                </a:solidFill>
              </a:defRPr>
            </a:lvl1pPr>
          </a:lstStyle>
          <a:p>
            <a:fld id="{960381B3-8686-42CE-AE29-5D40F96228CF}" type="slidenum">
              <a:rPr lang="en-US" smtClean="0"/>
              <a:pPr/>
              <a:t>‹#›</a:t>
            </a:fld>
            <a:endParaRPr lang="en-US"/>
          </a:p>
        </p:txBody>
      </p:sp>
      <p:pic>
        <p:nvPicPr>
          <p:cNvPr id="15" name="Picture 14" descr="A close-up of a logo&#10;&#10;Description automatically generated">
            <a:extLst>
              <a:ext uri="{FF2B5EF4-FFF2-40B4-BE49-F238E27FC236}">
                <a16:creationId xmlns:a16="http://schemas.microsoft.com/office/drawing/2014/main" id="{24C74750-9710-7AFE-85DF-E35CCD3DF5D8}"/>
              </a:ext>
            </a:extLst>
          </p:cNvPr>
          <p:cNvPicPr>
            <a:picLocks noChangeAspect="1"/>
          </p:cNvPicPr>
          <p:nvPr userDrawn="1"/>
        </p:nvPicPr>
        <p:blipFill>
          <a:blip r:embed="rId2"/>
          <a:stretch>
            <a:fillRect/>
          </a:stretch>
        </p:blipFill>
        <p:spPr>
          <a:xfrm>
            <a:off x="9891839" y="6022313"/>
            <a:ext cx="2300161" cy="808272"/>
          </a:xfrm>
          <a:prstGeom prst="rect">
            <a:avLst/>
          </a:prstGeom>
        </p:spPr>
      </p:pic>
    </p:spTree>
    <p:extLst>
      <p:ext uri="{BB962C8B-B14F-4D97-AF65-F5344CB8AC3E}">
        <p14:creationId xmlns:p14="http://schemas.microsoft.com/office/powerpoint/2010/main" val="372772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C6CC108-50B9-4C9D-AC36-3DEE6558BBB7}"/>
              </a:ext>
            </a:extLst>
          </p:cNvPr>
          <p:cNvGrpSpPr/>
          <p:nvPr userDrawn="1"/>
        </p:nvGrpSpPr>
        <p:grpSpPr>
          <a:xfrm>
            <a:off x="-19405" y="6025998"/>
            <a:ext cx="12247263" cy="832002"/>
            <a:chOff x="-10048" y="4645237"/>
            <a:chExt cx="12219414" cy="2212770"/>
          </a:xfrm>
        </p:grpSpPr>
        <p:sp>
          <p:nvSpPr>
            <p:cNvPr id="14" name="Rectangle 3">
              <a:extLst>
                <a:ext uri="{FF2B5EF4-FFF2-40B4-BE49-F238E27FC236}">
                  <a16:creationId xmlns:a16="http://schemas.microsoft.com/office/drawing/2014/main" id="{022BB93B-A0B3-4160-04C3-B4A7A1E14D87}"/>
                </a:ext>
              </a:extLst>
            </p:cNvPr>
            <p:cNvSpPr/>
            <p:nvPr/>
          </p:nvSpPr>
          <p:spPr>
            <a:xfrm>
              <a:off x="-10046" y="4667383"/>
              <a:ext cx="12219412" cy="2190624"/>
            </a:xfrm>
            <a:custGeom>
              <a:avLst/>
              <a:gdLst>
                <a:gd name="connsiteX0" fmla="*/ 0 w 12192000"/>
                <a:gd name="connsiteY0" fmla="*/ 0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0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607368 h 1890478"/>
                <a:gd name="connsiteX1" fmla="*/ 12192000 w 12192000"/>
                <a:gd name="connsiteY1" fmla="*/ 37097 h 1890478"/>
                <a:gd name="connsiteX2" fmla="*/ 12192000 w 12192000"/>
                <a:gd name="connsiteY2" fmla="*/ 1890478 h 1890478"/>
                <a:gd name="connsiteX3" fmla="*/ 0 w 12192000"/>
                <a:gd name="connsiteY3" fmla="*/ 1890478 h 1890478"/>
                <a:gd name="connsiteX4" fmla="*/ 0 w 12192000"/>
                <a:gd name="connsiteY4" fmla="*/ 607368 h 1890478"/>
                <a:gd name="connsiteX0" fmla="*/ 0 w 12192000"/>
                <a:gd name="connsiteY0" fmla="*/ 696203 h 1979313"/>
                <a:gd name="connsiteX1" fmla="*/ 12192000 w 12192000"/>
                <a:gd name="connsiteY1" fmla="*/ 125932 h 1979313"/>
                <a:gd name="connsiteX2" fmla="*/ 12192000 w 12192000"/>
                <a:gd name="connsiteY2" fmla="*/ 1979313 h 1979313"/>
                <a:gd name="connsiteX3" fmla="*/ 0 w 12192000"/>
                <a:gd name="connsiteY3" fmla="*/ 1979313 h 1979313"/>
                <a:gd name="connsiteX4" fmla="*/ 0 w 12192000"/>
                <a:gd name="connsiteY4" fmla="*/ 696203 h 1979313"/>
                <a:gd name="connsiteX0" fmla="*/ 0 w 12192000"/>
                <a:gd name="connsiteY0" fmla="*/ 571705 h 1854815"/>
                <a:gd name="connsiteX1" fmla="*/ 3165231 w 12192000"/>
                <a:gd name="connsiteY1" fmla="*/ 1788113 h 1854815"/>
                <a:gd name="connsiteX2" fmla="*/ 12192000 w 12192000"/>
                <a:gd name="connsiteY2" fmla="*/ 1434 h 1854815"/>
                <a:gd name="connsiteX3" fmla="*/ 12192000 w 12192000"/>
                <a:gd name="connsiteY3" fmla="*/ 1854815 h 1854815"/>
                <a:gd name="connsiteX4" fmla="*/ 0 w 12192000"/>
                <a:gd name="connsiteY4" fmla="*/ 1854815 h 1854815"/>
                <a:gd name="connsiteX5" fmla="*/ 0 w 12192000"/>
                <a:gd name="connsiteY5" fmla="*/ 571705 h 1854815"/>
                <a:gd name="connsiteX0" fmla="*/ 0 w 12192000"/>
                <a:gd name="connsiteY0" fmla="*/ 571732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0 w 12192000"/>
                <a:gd name="connsiteY5" fmla="*/ 571732 h 1854842"/>
                <a:gd name="connsiteX0" fmla="*/ 20097 w 12192000"/>
                <a:gd name="connsiteY0" fmla="*/ 647134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20097 w 12192000"/>
                <a:gd name="connsiteY5" fmla="*/ 647134 h 1854842"/>
                <a:gd name="connsiteX0" fmla="*/ 0 w 12202048"/>
                <a:gd name="connsiteY0" fmla="*/ 647134 h 1854842"/>
                <a:gd name="connsiteX1" fmla="*/ 3366198 w 12202048"/>
                <a:gd name="connsiteY1" fmla="*/ 1753338 h 1854842"/>
                <a:gd name="connsiteX2" fmla="*/ 12202048 w 12202048"/>
                <a:gd name="connsiteY2" fmla="*/ 1461 h 1854842"/>
                <a:gd name="connsiteX3" fmla="*/ 12202048 w 12202048"/>
                <a:gd name="connsiteY3" fmla="*/ 1854842 h 1854842"/>
                <a:gd name="connsiteX4" fmla="*/ 10048 w 12202048"/>
                <a:gd name="connsiteY4" fmla="*/ 1854842 h 1854842"/>
                <a:gd name="connsiteX5" fmla="*/ 0 w 12202048"/>
                <a:gd name="connsiteY5" fmla="*/ 647134 h 1854842"/>
                <a:gd name="connsiteX0" fmla="*/ 0 w 12202048"/>
                <a:gd name="connsiteY0" fmla="*/ 647116 h 1854824"/>
                <a:gd name="connsiteX1" fmla="*/ 3356150 w 12202048"/>
                <a:gd name="connsiteY1" fmla="*/ 1776521 h 1854824"/>
                <a:gd name="connsiteX2" fmla="*/ 12202048 w 12202048"/>
                <a:gd name="connsiteY2" fmla="*/ 1443 h 1854824"/>
                <a:gd name="connsiteX3" fmla="*/ 12202048 w 12202048"/>
                <a:gd name="connsiteY3" fmla="*/ 1854824 h 1854824"/>
                <a:gd name="connsiteX4" fmla="*/ 10048 w 12202048"/>
                <a:gd name="connsiteY4" fmla="*/ 1854824 h 1854824"/>
                <a:gd name="connsiteX5" fmla="*/ 0 w 12202048"/>
                <a:gd name="connsiteY5" fmla="*/ 647116 h 1854824"/>
                <a:gd name="connsiteX0" fmla="*/ 0 w 12202048"/>
                <a:gd name="connsiteY0" fmla="*/ 647125 h 1854833"/>
                <a:gd name="connsiteX1" fmla="*/ 5988818 w 12202048"/>
                <a:gd name="connsiteY1" fmla="*/ 1764930 h 1854833"/>
                <a:gd name="connsiteX2" fmla="*/ 12202048 w 12202048"/>
                <a:gd name="connsiteY2" fmla="*/ 1452 h 1854833"/>
                <a:gd name="connsiteX3" fmla="*/ 12202048 w 12202048"/>
                <a:gd name="connsiteY3" fmla="*/ 1854833 h 1854833"/>
                <a:gd name="connsiteX4" fmla="*/ 10048 w 12202048"/>
                <a:gd name="connsiteY4" fmla="*/ 1854833 h 1854833"/>
                <a:gd name="connsiteX5" fmla="*/ 0 w 12202048"/>
                <a:gd name="connsiteY5" fmla="*/ 647125 h 1854833"/>
                <a:gd name="connsiteX0" fmla="*/ 0 w 12202048"/>
                <a:gd name="connsiteY0" fmla="*/ 647089 h 1854797"/>
                <a:gd name="connsiteX1" fmla="*/ 3326005 w 12202048"/>
                <a:gd name="connsiteY1" fmla="*/ 1811295 h 1854797"/>
                <a:gd name="connsiteX2" fmla="*/ 12202048 w 12202048"/>
                <a:gd name="connsiteY2" fmla="*/ 1416 h 1854797"/>
                <a:gd name="connsiteX3" fmla="*/ 12202048 w 12202048"/>
                <a:gd name="connsiteY3" fmla="*/ 1854797 h 1854797"/>
                <a:gd name="connsiteX4" fmla="*/ 10048 w 12202048"/>
                <a:gd name="connsiteY4" fmla="*/ 1854797 h 1854797"/>
                <a:gd name="connsiteX5" fmla="*/ 0 w 12202048"/>
                <a:gd name="connsiteY5" fmla="*/ 647089 h 1854797"/>
                <a:gd name="connsiteX0" fmla="*/ 0 w 12202048"/>
                <a:gd name="connsiteY0" fmla="*/ 837895 h 2045603"/>
                <a:gd name="connsiteX1" fmla="*/ 3326005 w 12202048"/>
                <a:gd name="connsiteY1" fmla="*/ 2002101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36053 w 12202048"/>
                <a:gd name="connsiteY1" fmla="*/ 1895204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56150 w 12202048"/>
                <a:gd name="connsiteY1" fmla="*/ 1846616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745063 h 1952771"/>
                <a:gd name="connsiteX1" fmla="*/ 3356150 w 12202048"/>
                <a:gd name="connsiteY1" fmla="*/ 1753784 h 1952771"/>
                <a:gd name="connsiteX2" fmla="*/ 8842549 w 12202048"/>
                <a:gd name="connsiteY2" fmla="*/ 128613 h 1952771"/>
                <a:gd name="connsiteX3" fmla="*/ 12202048 w 12202048"/>
                <a:gd name="connsiteY3" fmla="*/ 99390 h 1952771"/>
                <a:gd name="connsiteX4" fmla="*/ 12202048 w 12202048"/>
                <a:gd name="connsiteY4" fmla="*/ 1952771 h 1952771"/>
                <a:gd name="connsiteX5" fmla="*/ 10048 w 12202048"/>
                <a:gd name="connsiteY5" fmla="*/ 1952771 h 1952771"/>
                <a:gd name="connsiteX6" fmla="*/ 0 w 12202048"/>
                <a:gd name="connsiteY6" fmla="*/ 745063 h 1952771"/>
                <a:gd name="connsiteX0" fmla="*/ 0 w 12202048"/>
                <a:gd name="connsiteY0" fmla="*/ 792744 h 2000452"/>
                <a:gd name="connsiteX1" fmla="*/ 3356150 w 12202048"/>
                <a:gd name="connsiteY1" fmla="*/ 1801465 h 2000452"/>
                <a:gd name="connsiteX2" fmla="*/ 8842549 w 12202048"/>
                <a:gd name="connsiteY2" fmla="*/ 176294 h 2000452"/>
                <a:gd name="connsiteX3" fmla="*/ 12202048 w 12202048"/>
                <a:gd name="connsiteY3" fmla="*/ 147071 h 2000452"/>
                <a:gd name="connsiteX4" fmla="*/ 12202048 w 12202048"/>
                <a:gd name="connsiteY4" fmla="*/ 2000452 h 2000452"/>
                <a:gd name="connsiteX5" fmla="*/ 10048 w 12202048"/>
                <a:gd name="connsiteY5" fmla="*/ 2000452 h 2000452"/>
                <a:gd name="connsiteX6" fmla="*/ 0 w 12202048"/>
                <a:gd name="connsiteY6" fmla="*/ 792744 h 2000452"/>
                <a:gd name="connsiteX0" fmla="*/ 0 w 12202048"/>
                <a:gd name="connsiteY0" fmla="*/ 862799 h 2070507"/>
                <a:gd name="connsiteX1" fmla="*/ 3356150 w 12202048"/>
                <a:gd name="connsiteY1" fmla="*/ 1871520 h 2070507"/>
                <a:gd name="connsiteX2" fmla="*/ 8842549 w 12202048"/>
                <a:gd name="connsiteY2" fmla="*/ 246349 h 2070507"/>
                <a:gd name="connsiteX3" fmla="*/ 12202048 w 12202048"/>
                <a:gd name="connsiteY3" fmla="*/ 217126 h 2070507"/>
                <a:gd name="connsiteX4" fmla="*/ 12202048 w 12202048"/>
                <a:gd name="connsiteY4" fmla="*/ 2070507 h 2070507"/>
                <a:gd name="connsiteX5" fmla="*/ 10048 w 12202048"/>
                <a:gd name="connsiteY5" fmla="*/ 2070507 h 2070507"/>
                <a:gd name="connsiteX6" fmla="*/ 0 w 12202048"/>
                <a:gd name="connsiteY6" fmla="*/ 862799 h 2070507"/>
                <a:gd name="connsiteX0" fmla="*/ 0 w 12202048"/>
                <a:gd name="connsiteY0" fmla="*/ 867906 h 2075614"/>
                <a:gd name="connsiteX1" fmla="*/ 3356150 w 12202048"/>
                <a:gd name="connsiteY1" fmla="*/ 1876627 h 2075614"/>
                <a:gd name="connsiteX2" fmla="*/ 8842549 w 12202048"/>
                <a:gd name="connsiteY2" fmla="*/ 251456 h 2075614"/>
                <a:gd name="connsiteX3" fmla="*/ 12202048 w 12202048"/>
                <a:gd name="connsiteY3" fmla="*/ 222233 h 2075614"/>
                <a:gd name="connsiteX4" fmla="*/ 12202048 w 12202048"/>
                <a:gd name="connsiteY4" fmla="*/ 2075614 h 2075614"/>
                <a:gd name="connsiteX5" fmla="*/ 10048 w 12202048"/>
                <a:gd name="connsiteY5" fmla="*/ 2075614 h 2075614"/>
                <a:gd name="connsiteX6" fmla="*/ 0 w 12202048"/>
                <a:gd name="connsiteY6" fmla="*/ 867906 h 2075614"/>
                <a:gd name="connsiteX0" fmla="*/ 0 w 12206701"/>
                <a:gd name="connsiteY0" fmla="*/ 857730 h 2065438"/>
                <a:gd name="connsiteX1" fmla="*/ 3356150 w 12206701"/>
                <a:gd name="connsiteY1" fmla="*/ 1866451 h 2065438"/>
                <a:gd name="connsiteX2" fmla="*/ 8842549 w 12206701"/>
                <a:gd name="connsiteY2" fmla="*/ 241280 h 2065438"/>
                <a:gd name="connsiteX3" fmla="*/ 12202048 w 12206701"/>
                <a:gd name="connsiteY3" fmla="*/ 212057 h 2065438"/>
                <a:gd name="connsiteX4" fmla="*/ 12202048 w 12206701"/>
                <a:gd name="connsiteY4" fmla="*/ 2065438 h 2065438"/>
                <a:gd name="connsiteX5" fmla="*/ 10048 w 12206701"/>
                <a:gd name="connsiteY5" fmla="*/ 2065438 h 2065438"/>
                <a:gd name="connsiteX6" fmla="*/ 0 w 12206701"/>
                <a:gd name="connsiteY6" fmla="*/ 857730 h 2065438"/>
                <a:gd name="connsiteX0" fmla="*/ 0 w 12208042"/>
                <a:gd name="connsiteY0" fmla="*/ 904528 h 2112236"/>
                <a:gd name="connsiteX1" fmla="*/ 3356150 w 12208042"/>
                <a:gd name="connsiteY1" fmla="*/ 1913249 h 2112236"/>
                <a:gd name="connsiteX2" fmla="*/ 8842549 w 12208042"/>
                <a:gd name="connsiteY2" fmla="*/ 288078 h 2112236"/>
                <a:gd name="connsiteX3" fmla="*/ 12202048 w 12208042"/>
                <a:gd name="connsiteY3" fmla="*/ 258855 h 2112236"/>
                <a:gd name="connsiteX4" fmla="*/ 12202048 w 12208042"/>
                <a:gd name="connsiteY4" fmla="*/ 2112236 h 2112236"/>
                <a:gd name="connsiteX5" fmla="*/ 10048 w 12208042"/>
                <a:gd name="connsiteY5" fmla="*/ 2112236 h 2112236"/>
                <a:gd name="connsiteX6" fmla="*/ 0 w 12208042"/>
                <a:gd name="connsiteY6" fmla="*/ 904528 h 2112236"/>
                <a:gd name="connsiteX0" fmla="*/ 0 w 12208042"/>
                <a:gd name="connsiteY0" fmla="*/ 843938 h 2051646"/>
                <a:gd name="connsiteX1" fmla="*/ 3356150 w 12208042"/>
                <a:gd name="connsiteY1" fmla="*/ 1852659 h 2051646"/>
                <a:gd name="connsiteX2" fmla="*/ 8842549 w 12208042"/>
                <a:gd name="connsiteY2" fmla="*/ 407763 h 2051646"/>
                <a:gd name="connsiteX3" fmla="*/ 12202048 w 12208042"/>
                <a:gd name="connsiteY3" fmla="*/ 198265 h 2051646"/>
                <a:gd name="connsiteX4" fmla="*/ 12202048 w 12208042"/>
                <a:gd name="connsiteY4" fmla="*/ 2051646 h 2051646"/>
                <a:gd name="connsiteX5" fmla="*/ 10048 w 12208042"/>
                <a:gd name="connsiteY5" fmla="*/ 2051646 h 2051646"/>
                <a:gd name="connsiteX6" fmla="*/ 0 w 12208042"/>
                <a:gd name="connsiteY6" fmla="*/ 843938 h 2051646"/>
                <a:gd name="connsiteX0" fmla="*/ 0 w 12208103"/>
                <a:gd name="connsiteY0" fmla="*/ 827814 h 2035522"/>
                <a:gd name="connsiteX1" fmla="*/ 3356150 w 12208103"/>
                <a:gd name="connsiteY1" fmla="*/ 1836535 h 2035522"/>
                <a:gd name="connsiteX2" fmla="*/ 8864191 w 12208103"/>
                <a:gd name="connsiteY2" fmla="*/ 456025 h 2035522"/>
                <a:gd name="connsiteX3" fmla="*/ 12202048 w 12208103"/>
                <a:gd name="connsiteY3" fmla="*/ 182141 h 2035522"/>
                <a:gd name="connsiteX4" fmla="*/ 12202048 w 12208103"/>
                <a:gd name="connsiteY4" fmla="*/ 2035522 h 2035522"/>
                <a:gd name="connsiteX5" fmla="*/ 10048 w 12208103"/>
                <a:gd name="connsiteY5" fmla="*/ 2035522 h 2035522"/>
                <a:gd name="connsiteX6" fmla="*/ 0 w 12208103"/>
                <a:gd name="connsiteY6" fmla="*/ 827814 h 2035522"/>
                <a:gd name="connsiteX0" fmla="*/ 0 w 12208119"/>
                <a:gd name="connsiteY0" fmla="*/ 819213 h 2026921"/>
                <a:gd name="connsiteX1" fmla="*/ 3356150 w 12208119"/>
                <a:gd name="connsiteY1" fmla="*/ 1827934 h 2026921"/>
                <a:gd name="connsiteX2" fmla="*/ 8869602 w 12208119"/>
                <a:gd name="connsiteY2" fmla="*/ 486055 h 2026921"/>
                <a:gd name="connsiteX3" fmla="*/ 12202048 w 12208119"/>
                <a:gd name="connsiteY3" fmla="*/ 173540 h 2026921"/>
                <a:gd name="connsiteX4" fmla="*/ 12202048 w 12208119"/>
                <a:gd name="connsiteY4" fmla="*/ 2026921 h 2026921"/>
                <a:gd name="connsiteX5" fmla="*/ 10048 w 12208119"/>
                <a:gd name="connsiteY5" fmla="*/ 2026921 h 2026921"/>
                <a:gd name="connsiteX6" fmla="*/ 0 w 12208119"/>
                <a:gd name="connsiteY6" fmla="*/ 819213 h 2026921"/>
                <a:gd name="connsiteX0" fmla="*/ 0 w 12208483"/>
                <a:gd name="connsiteY0" fmla="*/ 804055 h 2011763"/>
                <a:gd name="connsiteX1" fmla="*/ 3356150 w 12208483"/>
                <a:gd name="connsiteY1" fmla="*/ 1812776 h 2011763"/>
                <a:gd name="connsiteX2" fmla="*/ 8988636 w 12208483"/>
                <a:gd name="connsiteY2" fmla="*/ 548158 h 2011763"/>
                <a:gd name="connsiteX3" fmla="*/ 12202048 w 12208483"/>
                <a:gd name="connsiteY3" fmla="*/ 158382 h 2011763"/>
                <a:gd name="connsiteX4" fmla="*/ 12202048 w 12208483"/>
                <a:gd name="connsiteY4" fmla="*/ 2011763 h 2011763"/>
                <a:gd name="connsiteX5" fmla="*/ 10048 w 12208483"/>
                <a:gd name="connsiteY5" fmla="*/ 2011763 h 2011763"/>
                <a:gd name="connsiteX6" fmla="*/ 0 w 12208483"/>
                <a:gd name="connsiteY6" fmla="*/ 804055 h 2011763"/>
                <a:gd name="connsiteX0" fmla="*/ 0 w 12208627"/>
                <a:gd name="connsiteY0" fmla="*/ 795242 h 2002950"/>
                <a:gd name="connsiteX1" fmla="*/ 3356150 w 12208627"/>
                <a:gd name="connsiteY1" fmla="*/ 1803963 h 2002950"/>
                <a:gd name="connsiteX2" fmla="*/ 9031922 w 12208627"/>
                <a:gd name="connsiteY2" fmla="*/ 590851 h 2002950"/>
                <a:gd name="connsiteX3" fmla="*/ 12202048 w 12208627"/>
                <a:gd name="connsiteY3" fmla="*/ 149569 h 2002950"/>
                <a:gd name="connsiteX4" fmla="*/ 12202048 w 12208627"/>
                <a:gd name="connsiteY4" fmla="*/ 2002950 h 2002950"/>
                <a:gd name="connsiteX5" fmla="*/ 10048 w 12208627"/>
                <a:gd name="connsiteY5" fmla="*/ 2002950 h 2002950"/>
                <a:gd name="connsiteX6" fmla="*/ 0 w 12208627"/>
                <a:gd name="connsiteY6" fmla="*/ 795242 h 2002950"/>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2048 w 12219412"/>
                <a:gd name="connsiteY4" fmla="*/ 1960257 h 1960257"/>
                <a:gd name="connsiteX5" fmla="*/ 10048 w 12219412"/>
                <a:gd name="connsiteY5" fmla="*/ 1960257 h 1960257"/>
                <a:gd name="connsiteX6" fmla="*/ 0 w 12219412"/>
                <a:gd name="connsiteY6" fmla="*/ 752549 h 1960257"/>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5410 w 12219412"/>
                <a:gd name="connsiteY4" fmla="*/ 1960257 h 1960257"/>
                <a:gd name="connsiteX5" fmla="*/ 10048 w 12219412"/>
                <a:gd name="connsiteY5" fmla="*/ 1960257 h 1960257"/>
                <a:gd name="connsiteX6" fmla="*/ 0 w 12219412"/>
                <a:gd name="connsiteY6" fmla="*/ 752549 h 196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9412" h="1960257">
                  <a:moveTo>
                    <a:pt x="0" y="752549"/>
                  </a:moveTo>
                  <a:cubicBezTo>
                    <a:pt x="539261" y="694064"/>
                    <a:pt x="1324150" y="1856315"/>
                    <a:pt x="3356150" y="1761270"/>
                  </a:cubicBezTo>
                  <a:cubicBezTo>
                    <a:pt x="5005754" y="1712663"/>
                    <a:pt x="7552581" y="849805"/>
                    <a:pt x="9031922" y="548158"/>
                  </a:cubicBezTo>
                  <a:cubicBezTo>
                    <a:pt x="10511263" y="246511"/>
                    <a:pt x="12342811" y="-258905"/>
                    <a:pt x="12212870" y="158384"/>
                  </a:cubicBezTo>
                  <a:cubicBezTo>
                    <a:pt x="12209263" y="759008"/>
                    <a:pt x="12209017" y="1359633"/>
                    <a:pt x="12205410" y="1960257"/>
                  </a:cubicBezTo>
                  <a:lnTo>
                    <a:pt x="10048" y="1960257"/>
                  </a:lnTo>
                  <a:cubicBezTo>
                    <a:pt x="6699" y="1557688"/>
                    <a:pt x="3349" y="1155118"/>
                    <a:pt x="0" y="752549"/>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4">
              <a:extLst>
                <a:ext uri="{FF2B5EF4-FFF2-40B4-BE49-F238E27FC236}">
                  <a16:creationId xmlns:a16="http://schemas.microsoft.com/office/drawing/2014/main" id="{997D385A-3038-0A53-2856-9D406B0ACF36}"/>
                </a:ext>
              </a:extLst>
            </p:cNvPr>
            <p:cNvSpPr/>
            <p:nvPr/>
          </p:nvSpPr>
          <p:spPr>
            <a:xfrm>
              <a:off x="-10048" y="4645237"/>
              <a:ext cx="12212096" cy="1590527"/>
            </a:xfrm>
            <a:custGeom>
              <a:avLst/>
              <a:gdLst>
                <a:gd name="connsiteX0" fmla="*/ 0 w 12202048"/>
                <a:gd name="connsiteY0" fmla="*/ 0 h 542611"/>
                <a:gd name="connsiteX1" fmla="*/ 12202048 w 12202048"/>
                <a:gd name="connsiteY1" fmla="*/ 0 h 542611"/>
                <a:gd name="connsiteX2" fmla="*/ 12202048 w 12202048"/>
                <a:gd name="connsiteY2" fmla="*/ 542611 h 542611"/>
                <a:gd name="connsiteX3" fmla="*/ 0 w 12202048"/>
                <a:gd name="connsiteY3" fmla="*/ 542611 h 542611"/>
                <a:gd name="connsiteX4" fmla="*/ 0 w 12202048"/>
                <a:gd name="connsiteY4" fmla="*/ 0 h 542611"/>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256919 h 1192532"/>
                <a:gd name="connsiteX1" fmla="*/ 12202048 w 12202048"/>
                <a:gd name="connsiteY1" fmla="*/ 256919 h 1192532"/>
                <a:gd name="connsiteX2" fmla="*/ 12202048 w 12202048"/>
                <a:gd name="connsiteY2" fmla="*/ 799530 h 1192532"/>
                <a:gd name="connsiteX3" fmla="*/ 0 w 12202048"/>
                <a:gd name="connsiteY3" fmla="*/ 799530 h 1192532"/>
                <a:gd name="connsiteX4" fmla="*/ 0 w 12202048"/>
                <a:gd name="connsiteY4" fmla="*/ 256919 h 1192532"/>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048" h="951590">
                  <a:moveTo>
                    <a:pt x="0" y="0"/>
                  </a:moveTo>
                  <a:cubicBezTo>
                    <a:pt x="2995423" y="1632075"/>
                    <a:pt x="8205407" y="13317"/>
                    <a:pt x="12202048" y="0"/>
                  </a:cubicBezTo>
                  <a:lnTo>
                    <a:pt x="12202048" y="542611"/>
                  </a:lnTo>
                  <a:cubicBezTo>
                    <a:pt x="8145210" y="-235155"/>
                    <a:pt x="5182168" y="1771134"/>
                    <a:pt x="0" y="542611"/>
                  </a:cubicBezTo>
                  <a:lnTo>
                    <a:pt x="0" y="0"/>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6" name="Slide Number Placeholder 4">
            <a:extLst>
              <a:ext uri="{FF2B5EF4-FFF2-40B4-BE49-F238E27FC236}">
                <a16:creationId xmlns:a16="http://schemas.microsoft.com/office/drawing/2014/main" id="{B003C0EA-B9C4-D0F4-BDD5-37C1F30F7767}"/>
              </a:ext>
            </a:extLst>
          </p:cNvPr>
          <p:cNvSpPr>
            <a:spLocks noGrp="1"/>
          </p:cNvSpPr>
          <p:nvPr>
            <p:ph type="sldNum" sz="quarter" idx="12"/>
          </p:nvPr>
        </p:nvSpPr>
        <p:spPr>
          <a:xfrm>
            <a:off x="0" y="6477472"/>
            <a:ext cx="2743200" cy="365125"/>
          </a:xfrm>
        </p:spPr>
        <p:txBody>
          <a:bodyPr/>
          <a:lstStyle>
            <a:lvl1pPr algn="l">
              <a:defRPr>
                <a:solidFill>
                  <a:schemeClr val="bg1"/>
                </a:solidFill>
              </a:defRPr>
            </a:lvl1pPr>
          </a:lstStyle>
          <a:p>
            <a:fld id="{960381B3-8686-42CE-AE29-5D40F96228CF}" type="slidenum">
              <a:rPr lang="en-US" smtClean="0"/>
              <a:pPr/>
              <a:t>‹#›</a:t>
            </a:fld>
            <a:endParaRPr lang="en-US"/>
          </a:p>
        </p:txBody>
      </p:sp>
      <p:pic>
        <p:nvPicPr>
          <p:cNvPr id="17" name="Picture 16" descr="A close-up of a logo&#10;&#10;Description automatically generated">
            <a:extLst>
              <a:ext uri="{FF2B5EF4-FFF2-40B4-BE49-F238E27FC236}">
                <a16:creationId xmlns:a16="http://schemas.microsoft.com/office/drawing/2014/main" id="{20352696-2854-FDFB-382C-C90CD357C4E4}"/>
              </a:ext>
            </a:extLst>
          </p:cNvPr>
          <p:cNvPicPr>
            <a:picLocks noChangeAspect="1"/>
          </p:cNvPicPr>
          <p:nvPr userDrawn="1"/>
        </p:nvPicPr>
        <p:blipFill>
          <a:blip r:embed="rId2"/>
          <a:stretch>
            <a:fillRect/>
          </a:stretch>
        </p:blipFill>
        <p:spPr>
          <a:xfrm>
            <a:off x="9891839" y="6022313"/>
            <a:ext cx="2300161" cy="808272"/>
          </a:xfrm>
          <a:prstGeom prst="rect">
            <a:avLst/>
          </a:prstGeom>
        </p:spPr>
      </p:pic>
    </p:spTree>
    <p:extLst>
      <p:ext uri="{BB962C8B-B14F-4D97-AF65-F5344CB8AC3E}">
        <p14:creationId xmlns:p14="http://schemas.microsoft.com/office/powerpoint/2010/main" val="389649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1BFAC8D-7390-BE84-361A-83066B53DA42}"/>
              </a:ext>
            </a:extLst>
          </p:cNvPr>
          <p:cNvGrpSpPr/>
          <p:nvPr userDrawn="1"/>
        </p:nvGrpSpPr>
        <p:grpSpPr>
          <a:xfrm>
            <a:off x="-19405" y="6025998"/>
            <a:ext cx="12247263" cy="832002"/>
            <a:chOff x="-10048" y="4645237"/>
            <a:chExt cx="12219414" cy="2212770"/>
          </a:xfrm>
        </p:grpSpPr>
        <p:sp>
          <p:nvSpPr>
            <p:cNvPr id="10" name="Rectangle 3">
              <a:extLst>
                <a:ext uri="{FF2B5EF4-FFF2-40B4-BE49-F238E27FC236}">
                  <a16:creationId xmlns:a16="http://schemas.microsoft.com/office/drawing/2014/main" id="{46AF8FED-4B19-42C7-0B2E-D17514441602}"/>
                </a:ext>
              </a:extLst>
            </p:cNvPr>
            <p:cNvSpPr/>
            <p:nvPr/>
          </p:nvSpPr>
          <p:spPr>
            <a:xfrm>
              <a:off x="-10046" y="4667383"/>
              <a:ext cx="12219412" cy="2190624"/>
            </a:xfrm>
            <a:custGeom>
              <a:avLst/>
              <a:gdLst>
                <a:gd name="connsiteX0" fmla="*/ 0 w 12192000"/>
                <a:gd name="connsiteY0" fmla="*/ 0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0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607368 h 1890478"/>
                <a:gd name="connsiteX1" fmla="*/ 12192000 w 12192000"/>
                <a:gd name="connsiteY1" fmla="*/ 37097 h 1890478"/>
                <a:gd name="connsiteX2" fmla="*/ 12192000 w 12192000"/>
                <a:gd name="connsiteY2" fmla="*/ 1890478 h 1890478"/>
                <a:gd name="connsiteX3" fmla="*/ 0 w 12192000"/>
                <a:gd name="connsiteY3" fmla="*/ 1890478 h 1890478"/>
                <a:gd name="connsiteX4" fmla="*/ 0 w 12192000"/>
                <a:gd name="connsiteY4" fmla="*/ 607368 h 1890478"/>
                <a:gd name="connsiteX0" fmla="*/ 0 w 12192000"/>
                <a:gd name="connsiteY0" fmla="*/ 696203 h 1979313"/>
                <a:gd name="connsiteX1" fmla="*/ 12192000 w 12192000"/>
                <a:gd name="connsiteY1" fmla="*/ 125932 h 1979313"/>
                <a:gd name="connsiteX2" fmla="*/ 12192000 w 12192000"/>
                <a:gd name="connsiteY2" fmla="*/ 1979313 h 1979313"/>
                <a:gd name="connsiteX3" fmla="*/ 0 w 12192000"/>
                <a:gd name="connsiteY3" fmla="*/ 1979313 h 1979313"/>
                <a:gd name="connsiteX4" fmla="*/ 0 w 12192000"/>
                <a:gd name="connsiteY4" fmla="*/ 696203 h 1979313"/>
                <a:gd name="connsiteX0" fmla="*/ 0 w 12192000"/>
                <a:gd name="connsiteY0" fmla="*/ 571705 h 1854815"/>
                <a:gd name="connsiteX1" fmla="*/ 3165231 w 12192000"/>
                <a:gd name="connsiteY1" fmla="*/ 1788113 h 1854815"/>
                <a:gd name="connsiteX2" fmla="*/ 12192000 w 12192000"/>
                <a:gd name="connsiteY2" fmla="*/ 1434 h 1854815"/>
                <a:gd name="connsiteX3" fmla="*/ 12192000 w 12192000"/>
                <a:gd name="connsiteY3" fmla="*/ 1854815 h 1854815"/>
                <a:gd name="connsiteX4" fmla="*/ 0 w 12192000"/>
                <a:gd name="connsiteY4" fmla="*/ 1854815 h 1854815"/>
                <a:gd name="connsiteX5" fmla="*/ 0 w 12192000"/>
                <a:gd name="connsiteY5" fmla="*/ 571705 h 1854815"/>
                <a:gd name="connsiteX0" fmla="*/ 0 w 12192000"/>
                <a:gd name="connsiteY0" fmla="*/ 571732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0 w 12192000"/>
                <a:gd name="connsiteY5" fmla="*/ 571732 h 1854842"/>
                <a:gd name="connsiteX0" fmla="*/ 20097 w 12192000"/>
                <a:gd name="connsiteY0" fmla="*/ 647134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20097 w 12192000"/>
                <a:gd name="connsiteY5" fmla="*/ 647134 h 1854842"/>
                <a:gd name="connsiteX0" fmla="*/ 0 w 12202048"/>
                <a:gd name="connsiteY0" fmla="*/ 647134 h 1854842"/>
                <a:gd name="connsiteX1" fmla="*/ 3366198 w 12202048"/>
                <a:gd name="connsiteY1" fmla="*/ 1753338 h 1854842"/>
                <a:gd name="connsiteX2" fmla="*/ 12202048 w 12202048"/>
                <a:gd name="connsiteY2" fmla="*/ 1461 h 1854842"/>
                <a:gd name="connsiteX3" fmla="*/ 12202048 w 12202048"/>
                <a:gd name="connsiteY3" fmla="*/ 1854842 h 1854842"/>
                <a:gd name="connsiteX4" fmla="*/ 10048 w 12202048"/>
                <a:gd name="connsiteY4" fmla="*/ 1854842 h 1854842"/>
                <a:gd name="connsiteX5" fmla="*/ 0 w 12202048"/>
                <a:gd name="connsiteY5" fmla="*/ 647134 h 1854842"/>
                <a:gd name="connsiteX0" fmla="*/ 0 w 12202048"/>
                <a:gd name="connsiteY0" fmla="*/ 647116 h 1854824"/>
                <a:gd name="connsiteX1" fmla="*/ 3356150 w 12202048"/>
                <a:gd name="connsiteY1" fmla="*/ 1776521 h 1854824"/>
                <a:gd name="connsiteX2" fmla="*/ 12202048 w 12202048"/>
                <a:gd name="connsiteY2" fmla="*/ 1443 h 1854824"/>
                <a:gd name="connsiteX3" fmla="*/ 12202048 w 12202048"/>
                <a:gd name="connsiteY3" fmla="*/ 1854824 h 1854824"/>
                <a:gd name="connsiteX4" fmla="*/ 10048 w 12202048"/>
                <a:gd name="connsiteY4" fmla="*/ 1854824 h 1854824"/>
                <a:gd name="connsiteX5" fmla="*/ 0 w 12202048"/>
                <a:gd name="connsiteY5" fmla="*/ 647116 h 1854824"/>
                <a:gd name="connsiteX0" fmla="*/ 0 w 12202048"/>
                <a:gd name="connsiteY0" fmla="*/ 647125 h 1854833"/>
                <a:gd name="connsiteX1" fmla="*/ 5988818 w 12202048"/>
                <a:gd name="connsiteY1" fmla="*/ 1764930 h 1854833"/>
                <a:gd name="connsiteX2" fmla="*/ 12202048 w 12202048"/>
                <a:gd name="connsiteY2" fmla="*/ 1452 h 1854833"/>
                <a:gd name="connsiteX3" fmla="*/ 12202048 w 12202048"/>
                <a:gd name="connsiteY3" fmla="*/ 1854833 h 1854833"/>
                <a:gd name="connsiteX4" fmla="*/ 10048 w 12202048"/>
                <a:gd name="connsiteY4" fmla="*/ 1854833 h 1854833"/>
                <a:gd name="connsiteX5" fmla="*/ 0 w 12202048"/>
                <a:gd name="connsiteY5" fmla="*/ 647125 h 1854833"/>
                <a:gd name="connsiteX0" fmla="*/ 0 w 12202048"/>
                <a:gd name="connsiteY0" fmla="*/ 647089 h 1854797"/>
                <a:gd name="connsiteX1" fmla="*/ 3326005 w 12202048"/>
                <a:gd name="connsiteY1" fmla="*/ 1811295 h 1854797"/>
                <a:gd name="connsiteX2" fmla="*/ 12202048 w 12202048"/>
                <a:gd name="connsiteY2" fmla="*/ 1416 h 1854797"/>
                <a:gd name="connsiteX3" fmla="*/ 12202048 w 12202048"/>
                <a:gd name="connsiteY3" fmla="*/ 1854797 h 1854797"/>
                <a:gd name="connsiteX4" fmla="*/ 10048 w 12202048"/>
                <a:gd name="connsiteY4" fmla="*/ 1854797 h 1854797"/>
                <a:gd name="connsiteX5" fmla="*/ 0 w 12202048"/>
                <a:gd name="connsiteY5" fmla="*/ 647089 h 1854797"/>
                <a:gd name="connsiteX0" fmla="*/ 0 w 12202048"/>
                <a:gd name="connsiteY0" fmla="*/ 837895 h 2045603"/>
                <a:gd name="connsiteX1" fmla="*/ 3326005 w 12202048"/>
                <a:gd name="connsiteY1" fmla="*/ 2002101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36053 w 12202048"/>
                <a:gd name="connsiteY1" fmla="*/ 1895204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56150 w 12202048"/>
                <a:gd name="connsiteY1" fmla="*/ 1846616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745063 h 1952771"/>
                <a:gd name="connsiteX1" fmla="*/ 3356150 w 12202048"/>
                <a:gd name="connsiteY1" fmla="*/ 1753784 h 1952771"/>
                <a:gd name="connsiteX2" fmla="*/ 8842549 w 12202048"/>
                <a:gd name="connsiteY2" fmla="*/ 128613 h 1952771"/>
                <a:gd name="connsiteX3" fmla="*/ 12202048 w 12202048"/>
                <a:gd name="connsiteY3" fmla="*/ 99390 h 1952771"/>
                <a:gd name="connsiteX4" fmla="*/ 12202048 w 12202048"/>
                <a:gd name="connsiteY4" fmla="*/ 1952771 h 1952771"/>
                <a:gd name="connsiteX5" fmla="*/ 10048 w 12202048"/>
                <a:gd name="connsiteY5" fmla="*/ 1952771 h 1952771"/>
                <a:gd name="connsiteX6" fmla="*/ 0 w 12202048"/>
                <a:gd name="connsiteY6" fmla="*/ 745063 h 1952771"/>
                <a:gd name="connsiteX0" fmla="*/ 0 w 12202048"/>
                <a:gd name="connsiteY0" fmla="*/ 792744 h 2000452"/>
                <a:gd name="connsiteX1" fmla="*/ 3356150 w 12202048"/>
                <a:gd name="connsiteY1" fmla="*/ 1801465 h 2000452"/>
                <a:gd name="connsiteX2" fmla="*/ 8842549 w 12202048"/>
                <a:gd name="connsiteY2" fmla="*/ 176294 h 2000452"/>
                <a:gd name="connsiteX3" fmla="*/ 12202048 w 12202048"/>
                <a:gd name="connsiteY3" fmla="*/ 147071 h 2000452"/>
                <a:gd name="connsiteX4" fmla="*/ 12202048 w 12202048"/>
                <a:gd name="connsiteY4" fmla="*/ 2000452 h 2000452"/>
                <a:gd name="connsiteX5" fmla="*/ 10048 w 12202048"/>
                <a:gd name="connsiteY5" fmla="*/ 2000452 h 2000452"/>
                <a:gd name="connsiteX6" fmla="*/ 0 w 12202048"/>
                <a:gd name="connsiteY6" fmla="*/ 792744 h 2000452"/>
                <a:gd name="connsiteX0" fmla="*/ 0 w 12202048"/>
                <a:gd name="connsiteY0" fmla="*/ 862799 h 2070507"/>
                <a:gd name="connsiteX1" fmla="*/ 3356150 w 12202048"/>
                <a:gd name="connsiteY1" fmla="*/ 1871520 h 2070507"/>
                <a:gd name="connsiteX2" fmla="*/ 8842549 w 12202048"/>
                <a:gd name="connsiteY2" fmla="*/ 246349 h 2070507"/>
                <a:gd name="connsiteX3" fmla="*/ 12202048 w 12202048"/>
                <a:gd name="connsiteY3" fmla="*/ 217126 h 2070507"/>
                <a:gd name="connsiteX4" fmla="*/ 12202048 w 12202048"/>
                <a:gd name="connsiteY4" fmla="*/ 2070507 h 2070507"/>
                <a:gd name="connsiteX5" fmla="*/ 10048 w 12202048"/>
                <a:gd name="connsiteY5" fmla="*/ 2070507 h 2070507"/>
                <a:gd name="connsiteX6" fmla="*/ 0 w 12202048"/>
                <a:gd name="connsiteY6" fmla="*/ 862799 h 2070507"/>
                <a:gd name="connsiteX0" fmla="*/ 0 w 12202048"/>
                <a:gd name="connsiteY0" fmla="*/ 867906 h 2075614"/>
                <a:gd name="connsiteX1" fmla="*/ 3356150 w 12202048"/>
                <a:gd name="connsiteY1" fmla="*/ 1876627 h 2075614"/>
                <a:gd name="connsiteX2" fmla="*/ 8842549 w 12202048"/>
                <a:gd name="connsiteY2" fmla="*/ 251456 h 2075614"/>
                <a:gd name="connsiteX3" fmla="*/ 12202048 w 12202048"/>
                <a:gd name="connsiteY3" fmla="*/ 222233 h 2075614"/>
                <a:gd name="connsiteX4" fmla="*/ 12202048 w 12202048"/>
                <a:gd name="connsiteY4" fmla="*/ 2075614 h 2075614"/>
                <a:gd name="connsiteX5" fmla="*/ 10048 w 12202048"/>
                <a:gd name="connsiteY5" fmla="*/ 2075614 h 2075614"/>
                <a:gd name="connsiteX6" fmla="*/ 0 w 12202048"/>
                <a:gd name="connsiteY6" fmla="*/ 867906 h 2075614"/>
                <a:gd name="connsiteX0" fmla="*/ 0 w 12206701"/>
                <a:gd name="connsiteY0" fmla="*/ 857730 h 2065438"/>
                <a:gd name="connsiteX1" fmla="*/ 3356150 w 12206701"/>
                <a:gd name="connsiteY1" fmla="*/ 1866451 h 2065438"/>
                <a:gd name="connsiteX2" fmla="*/ 8842549 w 12206701"/>
                <a:gd name="connsiteY2" fmla="*/ 241280 h 2065438"/>
                <a:gd name="connsiteX3" fmla="*/ 12202048 w 12206701"/>
                <a:gd name="connsiteY3" fmla="*/ 212057 h 2065438"/>
                <a:gd name="connsiteX4" fmla="*/ 12202048 w 12206701"/>
                <a:gd name="connsiteY4" fmla="*/ 2065438 h 2065438"/>
                <a:gd name="connsiteX5" fmla="*/ 10048 w 12206701"/>
                <a:gd name="connsiteY5" fmla="*/ 2065438 h 2065438"/>
                <a:gd name="connsiteX6" fmla="*/ 0 w 12206701"/>
                <a:gd name="connsiteY6" fmla="*/ 857730 h 2065438"/>
                <a:gd name="connsiteX0" fmla="*/ 0 w 12208042"/>
                <a:gd name="connsiteY0" fmla="*/ 904528 h 2112236"/>
                <a:gd name="connsiteX1" fmla="*/ 3356150 w 12208042"/>
                <a:gd name="connsiteY1" fmla="*/ 1913249 h 2112236"/>
                <a:gd name="connsiteX2" fmla="*/ 8842549 w 12208042"/>
                <a:gd name="connsiteY2" fmla="*/ 288078 h 2112236"/>
                <a:gd name="connsiteX3" fmla="*/ 12202048 w 12208042"/>
                <a:gd name="connsiteY3" fmla="*/ 258855 h 2112236"/>
                <a:gd name="connsiteX4" fmla="*/ 12202048 w 12208042"/>
                <a:gd name="connsiteY4" fmla="*/ 2112236 h 2112236"/>
                <a:gd name="connsiteX5" fmla="*/ 10048 w 12208042"/>
                <a:gd name="connsiteY5" fmla="*/ 2112236 h 2112236"/>
                <a:gd name="connsiteX6" fmla="*/ 0 w 12208042"/>
                <a:gd name="connsiteY6" fmla="*/ 904528 h 2112236"/>
                <a:gd name="connsiteX0" fmla="*/ 0 w 12208042"/>
                <a:gd name="connsiteY0" fmla="*/ 843938 h 2051646"/>
                <a:gd name="connsiteX1" fmla="*/ 3356150 w 12208042"/>
                <a:gd name="connsiteY1" fmla="*/ 1852659 h 2051646"/>
                <a:gd name="connsiteX2" fmla="*/ 8842549 w 12208042"/>
                <a:gd name="connsiteY2" fmla="*/ 407763 h 2051646"/>
                <a:gd name="connsiteX3" fmla="*/ 12202048 w 12208042"/>
                <a:gd name="connsiteY3" fmla="*/ 198265 h 2051646"/>
                <a:gd name="connsiteX4" fmla="*/ 12202048 w 12208042"/>
                <a:gd name="connsiteY4" fmla="*/ 2051646 h 2051646"/>
                <a:gd name="connsiteX5" fmla="*/ 10048 w 12208042"/>
                <a:gd name="connsiteY5" fmla="*/ 2051646 h 2051646"/>
                <a:gd name="connsiteX6" fmla="*/ 0 w 12208042"/>
                <a:gd name="connsiteY6" fmla="*/ 843938 h 2051646"/>
                <a:gd name="connsiteX0" fmla="*/ 0 w 12208103"/>
                <a:gd name="connsiteY0" fmla="*/ 827814 h 2035522"/>
                <a:gd name="connsiteX1" fmla="*/ 3356150 w 12208103"/>
                <a:gd name="connsiteY1" fmla="*/ 1836535 h 2035522"/>
                <a:gd name="connsiteX2" fmla="*/ 8864191 w 12208103"/>
                <a:gd name="connsiteY2" fmla="*/ 456025 h 2035522"/>
                <a:gd name="connsiteX3" fmla="*/ 12202048 w 12208103"/>
                <a:gd name="connsiteY3" fmla="*/ 182141 h 2035522"/>
                <a:gd name="connsiteX4" fmla="*/ 12202048 w 12208103"/>
                <a:gd name="connsiteY4" fmla="*/ 2035522 h 2035522"/>
                <a:gd name="connsiteX5" fmla="*/ 10048 w 12208103"/>
                <a:gd name="connsiteY5" fmla="*/ 2035522 h 2035522"/>
                <a:gd name="connsiteX6" fmla="*/ 0 w 12208103"/>
                <a:gd name="connsiteY6" fmla="*/ 827814 h 2035522"/>
                <a:gd name="connsiteX0" fmla="*/ 0 w 12208119"/>
                <a:gd name="connsiteY0" fmla="*/ 819213 h 2026921"/>
                <a:gd name="connsiteX1" fmla="*/ 3356150 w 12208119"/>
                <a:gd name="connsiteY1" fmla="*/ 1827934 h 2026921"/>
                <a:gd name="connsiteX2" fmla="*/ 8869602 w 12208119"/>
                <a:gd name="connsiteY2" fmla="*/ 486055 h 2026921"/>
                <a:gd name="connsiteX3" fmla="*/ 12202048 w 12208119"/>
                <a:gd name="connsiteY3" fmla="*/ 173540 h 2026921"/>
                <a:gd name="connsiteX4" fmla="*/ 12202048 w 12208119"/>
                <a:gd name="connsiteY4" fmla="*/ 2026921 h 2026921"/>
                <a:gd name="connsiteX5" fmla="*/ 10048 w 12208119"/>
                <a:gd name="connsiteY5" fmla="*/ 2026921 h 2026921"/>
                <a:gd name="connsiteX6" fmla="*/ 0 w 12208119"/>
                <a:gd name="connsiteY6" fmla="*/ 819213 h 2026921"/>
                <a:gd name="connsiteX0" fmla="*/ 0 w 12208483"/>
                <a:gd name="connsiteY0" fmla="*/ 804055 h 2011763"/>
                <a:gd name="connsiteX1" fmla="*/ 3356150 w 12208483"/>
                <a:gd name="connsiteY1" fmla="*/ 1812776 h 2011763"/>
                <a:gd name="connsiteX2" fmla="*/ 8988636 w 12208483"/>
                <a:gd name="connsiteY2" fmla="*/ 548158 h 2011763"/>
                <a:gd name="connsiteX3" fmla="*/ 12202048 w 12208483"/>
                <a:gd name="connsiteY3" fmla="*/ 158382 h 2011763"/>
                <a:gd name="connsiteX4" fmla="*/ 12202048 w 12208483"/>
                <a:gd name="connsiteY4" fmla="*/ 2011763 h 2011763"/>
                <a:gd name="connsiteX5" fmla="*/ 10048 w 12208483"/>
                <a:gd name="connsiteY5" fmla="*/ 2011763 h 2011763"/>
                <a:gd name="connsiteX6" fmla="*/ 0 w 12208483"/>
                <a:gd name="connsiteY6" fmla="*/ 804055 h 2011763"/>
                <a:gd name="connsiteX0" fmla="*/ 0 w 12208627"/>
                <a:gd name="connsiteY0" fmla="*/ 795242 h 2002950"/>
                <a:gd name="connsiteX1" fmla="*/ 3356150 w 12208627"/>
                <a:gd name="connsiteY1" fmla="*/ 1803963 h 2002950"/>
                <a:gd name="connsiteX2" fmla="*/ 9031922 w 12208627"/>
                <a:gd name="connsiteY2" fmla="*/ 590851 h 2002950"/>
                <a:gd name="connsiteX3" fmla="*/ 12202048 w 12208627"/>
                <a:gd name="connsiteY3" fmla="*/ 149569 h 2002950"/>
                <a:gd name="connsiteX4" fmla="*/ 12202048 w 12208627"/>
                <a:gd name="connsiteY4" fmla="*/ 2002950 h 2002950"/>
                <a:gd name="connsiteX5" fmla="*/ 10048 w 12208627"/>
                <a:gd name="connsiteY5" fmla="*/ 2002950 h 2002950"/>
                <a:gd name="connsiteX6" fmla="*/ 0 w 12208627"/>
                <a:gd name="connsiteY6" fmla="*/ 795242 h 2002950"/>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2048 w 12219412"/>
                <a:gd name="connsiteY4" fmla="*/ 1960257 h 1960257"/>
                <a:gd name="connsiteX5" fmla="*/ 10048 w 12219412"/>
                <a:gd name="connsiteY5" fmla="*/ 1960257 h 1960257"/>
                <a:gd name="connsiteX6" fmla="*/ 0 w 12219412"/>
                <a:gd name="connsiteY6" fmla="*/ 752549 h 1960257"/>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5410 w 12219412"/>
                <a:gd name="connsiteY4" fmla="*/ 1960257 h 1960257"/>
                <a:gd name="connsiteX5" fmla="*/ 10048 w 12219412"/>
                <a:gd name="connsiteY5" fmla="*/ 1960257 h 1960257"/>
                <a:gd name="connsiteX6" fmla="*/ 0 w 12219412"/>
                <a:gd name="connsiteY6" fmla="*/ 752549 h 196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9412" h="1960257">
                  <a:moveTo>
                    <a:pt x="0" y="752549"/>
                  </a:moveTo>
                  <a:cubicBezTo>
                    <a:pt x="539261" y="694064"/>
                    <a:pt x="1324150" y="1856315"/>
                    <a:pt x="3356150" y="1761270"/>
                  </a:cubicBezTo>
                  <a:cubicBezTo>
                    <a:pt x="5005754" y="1712663"/>
                    <a:pt x="7552581" y="849805"/>
                    <a:pt x="9031922" y="548158"/>
                  </a:cubicBezTo>
                  <a:cubicBezTo>
                    <a:pt x="10511263" y="246511"/>
                    <a:pt x="12342811" y="-258905"/>
                    <a:pt x="12212870" y="158384"/>
                  </a:cubicBezTo>
                  <a:cubicBezTo>
                    <a:pt x="12209263" y="759008"/>
                    <a:pt x="12209017" y="1359633"/>
                    <a:pt x="12205410" y="1960257"/>
                  </a:cubicBezTo>
                  <a:lnTo>
                    <a:pt x="10048" y="1960257"/>
                  </a:lnTo>
                  <a:cubicBezTo>
                    <a:pt x="6699" y="1557688"/>
                    <a:pt x="3349" y="1155118"/>
                    <a:pt x="0" y="752549"/>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4">
              <a:extLst>
                <a:ext uri="{FF2B5EF4-FFF2-40B4-BE49-F238E27FC236}">
                  <a16:creationId xmlns:a16="http://schemas.microsoft.com/office/drawing/2014/main" id="{C288172B-0A81-6D65-D5C4-BA8780D5C660}"/>
                </a:ext>
              </a:extLst>
            </p:cNvPr>
            <p:cNvSpPr/>
            <p:nvPr/>
          </p:nvSpPr>
          <p:spPr>
            <a:xfrm>
              <a:off x="-10048" y="4645237"/>
              <a:ext cx="12212096" cy="1590527"/>
            </a:xfrm>
            <a:custGeom>
              <a:avLst/>
              <a:gdLst>
                <a:gd name="connsiteX0" fmla="*/ 0 w 12202048"/>
                <a:gd name="connsiteY0" fmla="*/ 0 h 542611"/>
                <a:gd name="connsiteX1" fmla="*/ 12202048 w 12202048"/>
                <a:gd name="connsiteY1" fmla="*/ 0 h 542611"/>
                <a:gd name="connsiteX2" fmla="*/ 12202048 w 12202048"/>
                <a:gd name="connsiteY2" fmla="*/ 542611 h 542611"/>
                <a:gd name="connsiteX3" fmla="*/ 0 w 12202048"/>
                <a:gd name="connsiteY3" fmla="*/ 542611 h 542611"/>
                <a:gd name="connsiteX4" fmla="*/ 0 w 12202048"/>
                <a:gd name="connsiteY4" fmla="*/ 0 h 542611"/>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256919 h 1192532"/>
                <a:gd name="connsiteX1" fmla="*/ 12202048 w 12202048"/>
                <a:gd name="connsiteY1" fmla="*/ 256919 h 1192532"/>
                <a:gd name="connsiteX2" fmla="*/ 12202048 w 12202048"/>
                <a:gd name="connsiteY2" fmla="*/ 799530 h 1192532"/>
                <a:gd name="connsiteX3" fmla="*/ 0 w 12202048"/>
                <a:gd name="connsiteY3" fmla="*/ 799530 h 1192532"/>
                <a:gd name="connsiteX4" fmla="*/ 0 w 12202048"/>
                <a:gd name="connsiteY4" fmla="*/ 256919 h 1192532"/>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048" h="951590">
                  <a:moveTo>
                    <a:pt x="0" y="0"/>
                  </a:moveTo>
                  <a:cubicBezTo>
                    <a:pt x="2995423" y="1632075"/>
                    <a:pt x="8205407" y="13317"/>
                    <a:pt x="12202048" y="0"/>
                  </a:cubicBezTo>
                  <a:lnTo>
                    <a:pt x="12202048" y="542611"/>
                  </a:lnTo>
                  <a:cubicBezTo>
                    <a:pt x="8145210" y="-235155"/>
                    <a:pt x="5182168" y="1771134"/>
                    <a:pt x="0" y="542611"/>
                  </a:cubicBezTo>
                  <a:lnTo>
                    <a:pt x="0" y="0"/>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0" y="6477472"/>
            <a:ext cx="2743200" cy="365125"/>
          </a:xfrm>
        </p:spPr>
        <p:txBody>
          <a:bodyPr/>
          <a:lstStyle>
            <a:lvl1pPr algn="l">
              <a:defRPr>
                <a:solidFill>
                  <a:schemeClr val="bg1"/>
                </a:solidFill>
              </a:defRPr>
            </a:lvl1pPr>
          </a:lstStyle>
          <a:p>
            <a:fld id="{960381B3-8686-42CE-AE29-5D40F96228CF}" type="slidenum">
              <a:rPr lang="en-US" smtClean="0"/>
              <a:pPr/>
              <a:t>‹#›</a:t>
            </a:fld>
            <a:endParaRPr lang="en-US"/>
          </a:p>
        </p:txBody>
      </p:sp>
      <p:pic>
        <p:nvPicPr>
          <p:cNvPr id="12" name="Picture 11" descr="A close-up of a logo&#10;&#10;Description automatically generated">
            <a:extLst>
              <a:ext uri="{FF2B5EF4-FFF2-40B4-BE49-F238E27FC236}">
                <a16:creationId xmlns:a16="http://schemas.microsoft.com/office/drawing/2014/main" id="{DC3955F0-0D3F-F9DA-ACD6-CC37FA27025D}"/>
              </a:ext>
            </a:extLst>
          </p:cNvPr>
          <p:cNvPicPr>
            <a:picLocks noChangeAspect="1"/>
          </p:cNvPicPr>
          <p:nvPr userDrawn="1"/>
        </p:nvPicPr>
        <p:blipFill>
          <a:blip r:embed="rId2"/>
          <a:stretch>
            <a:fillRect/>
          </a:stretch>
        </p:blipFill>
        <p:spPr>
          <a:xfrm>
            <a:off x="9891839" y="6022313"/>
            <a:ext cx="2300161" cy="808272"/>
          </a:xfrm>
          <a:prstGeom prst="rect">
            <a:avLst/>
          </a:prstGeom>
        </p:spPr>
      </p:pic>
    </p:spTree>
    <p:extLst>
      <p:ext uri="{BB962C8B-B14F-4D97-AF65-F5344CB8AC3E}">
        <p14:creationId xmlns:p14="http://schemas.microsoft.com/office/powerpoint/2010/main" val="25730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FA07ED1-1CD5-C4D3-836C-F8E76597CC6B}"/>
              </a:ext>
            </a:extLst>
          </p:cNvPr>
          <p:cNvGrpSpPr/>
          <p:nvPr userDrawn="1"/>
        </p:nvGrpSpPr>
        <p:grpSpPr>
          <a:xfrm>
            <a:off x="-19405" y="6025998"/>
            <a:ext cx="12247263" cy="832002"/>
            <a:chOff x="-10048" y="4645237"/>
            <a:chExt cx="12219414" cy="2212770"/>
          </a:xfrm>
        </p:grpSpPr>
        <p:sp>
          <p:nvSpPr>
            <p:cNvPr id="6" name="Rectangle 3">
              <a:extLst>
                <a:ext uri="{FF2B5EF4-FFF2-40B4-BE49-F238E27FC236}">
                  <a16:creationId xmlns:a16="http://schemas.microsoft.com/office/drawing/2014/main" id="{9AEBA007-D723-63CA-6C77-56E67218F078}"/>
                </a:ext>
              </a:extLst>
            </p:cNvPr>
            <p:cNvSpPr/>
            <p:nvPr/>
          </p:nvSpPr>
          <p:spPr>
            <a:xfrm>
              <a:off x="-10046" y="4667383"/>
              <a:ext cx="12219412" cy="2190624"/>
            </a:xfrm>
            <a:custGeom>
              <a:avLst/>
              <a:gdLst>
                <a:gd name="connsiteX0" fmla="*/ 0 w 12192000"/>
                <a:gd name="connsiteY0" fmla="*/ 0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0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570271 h 1853381"/>
                <a:gd name="connsiteX1" fmla="*/ 12192000 w 12192000"/>
                <a:gd name="connsiteY1" fmla="*/ 0 h 1853381"/>
                <a:gd name="connsiteX2" fmla="*/ 12192000 w 12192000"/>
                <a:gd name="connsiteY2" fmla="*/ 1853381 h 1853381"/>
                <a:gd name="connsiteX3" fmla="*/ 0 w 12192000"/>
                <a:gd name="connsiteY3" fmla="*/ 1853381 h 1853381"/>
                <a:gd name="connsiteX4" fmla="*/ 0 w 12192000"/>
                <a:gd name="connsiteY4" fmla="*/ 570271 h 1853381"/>
                <a:gd name="connsiteX0" fmla="*/ 0 w 12192000"/>
                <a:gd name="connsiteY0" fmla="*/ 607368 h 1890478"/>
                <a:gd name="connsiteX1" fmla="*/ 12192000 w 12192000"/>
                <a:gd name="connsiteY1" fmla="*/ 37097 h 1890478"/>
                <a:gd name="connsiteX2" fmla="*/ 12192000 w 12192000"/>
                <a:gd name="connsiteY2" fmla="*/ 1890478 h 1890478"/>
                <a:gd name="connsiteX3" fmla="*/ 0 w 12192000"/>
                <a:gd name="connsiteY3" fmla="*/ 1890478 h 1890478"/>
                <a:gd name="connsiteX4" fmla="*/ 0 w 12192000"/>
                <a:gd name="connsiteY4" fmla="*/ 607368 h 1890478"/>
                <a:gd name="connsiteX0" fmla="*/ 0 w 12192000"/>
                <a:gd name="connsiteY0" fmla="*/ 696203 h 1979313"/>
                <a:gd name="connsiteX1" fmla="*/ 12192000 w 12192000"/>
                <a:gd name="connsiteY1" fmla="*/ 125932 h 1979313"/>
                <a:gd name="connsiteX2" fmla="*/ 12192000 w 12192000"/>
                <a:gd name="connsiteY2" fmla="*/ 1979313 h 1979313"/>
                <a:gd name="connsiteX3" fmla="*/ 0 w 12192000"/>
                <a:gd name="connsiteY3" fmla="*/ 1979313 h 1979313"/>
                <a:gd name="connsiteX4" fmla="*/ 0 w 12192000"/>
                <a:gd name="connsiteY4" fmla="*/ 696203 h 1979313"/>
                <a:gd name="connsiteX0" fmla="*/ 0 w 12192000"/>
                <a:gd name="connsiteY0" fmla="*/ 571705 h 1854815"/>
                <a:gd name="connsiteX1" fmla="*/ 3165231 w 12192000"/>
                <a:gd name="connsiteY1" fmla="*/ 1788113 h 1854815"/>
                <a:gd name="connsiteX2" fmla="*/ 12192000 w 12192000"/>
                <a:gd name="connsiteY2" fmla="*/ 1434 h 1854815"/>
                <a:gd name="connsiteX3" fmla="*/ 12192000 w 12192000"/>
                <a:gd name="connsiteY3" fmla="*/ 1854815 h 1854815"/>
                <a:gd name="connsiteX4" fmla="*/ 0 w 12192000"/>
                <a:gd name="connsiteY4" fmla="*/ 1854815 h 1854815"/>
                <a:gd name="connsiteX5" fmla="*/ 0 w 12192000"/>
                <a:gd name="connsiteY5" fmla="*/ 571705 h 1854815"/>
                <a:gd name="connsiteX0" fmla="*/ 0 w 12192000"/>
                <a:gd name="connsiteY0" fmla="*/ 571732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0 w 12192000"/>
                <a:gd name="connsiteY5" fmla="*/ 571732 h 1854842"/>
                <a:gd name="connsiteX0" fmla="*/ 20097 w 12192000"/>
                <a:gd name="connsiteY0" fmla="*/ 647134 h 1854842"/>
                <a:gd name="connsiteX1" fmla="*/ 3356150 w 12192000"/>
                <a:gd name="connsiteY1" fmla="*/ 1753338 h 1854842"/>
                <a:gd name="connsiteX2" fmla="*/ 12192000 w 12192000"/>
                <a:gd name="connsiteY2" fmla="*/ 1461 h 1854842"/>
                <a:gd name="connsiteX3" fmla="*/ 12192000 w 12192000"/>
                <a:gd name="connsiteY3" fmla="*/ 1854842 h 1854842"/>
                <a:gd name="connsiteX4" fmla="*/ 0 w 12192000"/>
                <a:gd name="connsiteY4" fmla="*/ 1854842 h 1854842"/>
                <a:gd name="connsiteX5" fmla="*/ 20097 w 12192000"/>
                <a:gd name="connsiteY5" fmla="*/ 647134 h 1854842"/>
                <a:gd name="connsiteX0" fmla="*/ 0 w 12202048"/>
                <a:gd name="connsiteY0" fmla="*/ 647134 h 1854842"/>
                <a:gd name="connsiteX1" fmla="*/ 3366198 w 12202048"/>
                <a:gd name="connsiteY1" fmla="*/ 1753338 h 1854842"/>
                <a:gd name="connsiteX2" fmla="*/ 12202048 w 12202048"/>
                <a:gd name="connsiteY2" fmla="*/ 1461 h 1854842"/>
                <a:gd name="connsiteX3" fmla="*/ 12202048 w 12202048"/>
                <a:gd name="connsiteY3" fmla="*/ 1854842 h 1854842"/>
                <a:gd name="connsiteX4" fmla="*/ 10048 w 12202048"/>
                <a:gd name="connsiteY4" fmla="*/ 1854842 h 1854842"/>
                <a:gd name="connsiteX5" fmla="*/ 0 w 12202048"/>
                <a:gd name="connsiteY5" fmla="*/ 647134 h 1854842"/>
                <a:gd name="connsiteX0" fmla="*/ 0 w 12202048"/>
                <a:gd name="connsiteY0" fmla="*/ 647116 h 1854824"/>
                <a:gd name="connsiteX1" fmla="*/ 3356150 w 12202048"/>
                <a:gd name="connsiteY1" fmla="*/ 1776521 h 1854824"/>
                <a:gd name="connsiteX2" fmla="*/ 12202048 w 12202048"/>
                <a:gd name="connsiteY2" fmla="*/ 1443 h 1854824"/>
                <a:gd name="connsiteX3" fmla="*/ 12202048 w 12202048"/>
                <a:gd name="connsiteY3" fmla="*/ 1854824 h 1854824"/>
                <a:gd name="connsiteX4" fmla="*/ 10048 w 12202048"/>
                <a:gd name="connsiteY4" fmla="*/ 1854824 h 1854824"/>
                <a:gd name="connsiteX5" fmla="*/ 0 w 12202048"/>
                <a:gd name="connsiteY5" fmla="*/ 647116 h 1854824"/>
                <a:gd name="connsiteX0" fmla="*/ 0 w 12202048"/>
                <a:gd name="connsiteY0" fmla="*/ 647125 h 1854833"/>
                <a:gd name="connsiteX1" fmla="*/ 5988818 w 12202048"/>
                <a:gd name="connsiteY1" fmla="*/ 1764930 h 1854833"/>
                <a:gd name="connsiteX2" fmla="*/ 12202048 w 12202048"/>
                <a:gd name="connsiteY2" fmla="*/ 1452 h 1854833"/>
                <a:gd name="connsiteX3" fmla="*/ 12202048 w 12202048"/>
                <a:gd name="connsiteY3" fmla="*/ 1854833 h 1854833"/>
                <a:gd name="connsiteX4" fmla="*/ 10048 w 12202048"/>
                <a:gd name="connsiteY4" fmla="*/ 1854833 h 1854833"/>
                <a:gd name="connsiteX5" fmla="*/ 0 w 12202048"/>
                <a:gd name="connsiteY5" fmla="*/ 647125 h 1854833"/>
                <a:gd name="connsiteX0" fmla="*/ 0 w 12202048"/>
                <a:gd name="connsiteY0" fmla="*/ 647089 h 1854797"/>
                <a:gd name="connsiteX1" fmla="*/ 3326005 w 12202048"/>
                <a:gd name="connsiteY1" fmla="*/ 1811295 h 1854797"/>
                <a:gd name="connsiteX2" fmla="*/ 12202048 w 12202048"/>
                <a:gd name="connsiteY2" fmla="*/ 1416 h 1854797"/>
                <a:gd name="connsiteX3" fmla="*/ 12202048 w 12202048"/>
                <a:gd name="connsiteY3" fmla="*/ 1854797 h 1854797"/>
                <a:gd name="connsiteX4" fmla="*/ 10048 w 12202048"/>
                <a:gd name="connsiteY4" fmla="*/ 1854797 h 1854797"/>
                <a:gd name="connsiteX5" fmla="*/ 0 w 12202048"/>
                <a:gd name="connsiteY5" fmla="*/ 647089 h 1854797"/>
                <a:gd name="connsiteX0" fmla="*/ 0 w 12202048"/>
                <a:gd name="connsiteY0" fmla="*/ 837895 h 2045603"/>
                <a:gd name="connsiteX1" fmla="*/ 3326005 w 12202048"/>
                <a:gd name="connsiteY1" fmla="*/ 2002101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36053 w 12202048"/>
                <a:gd name="connsiteY1" fmla="*/ 1895204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837895 h 2045603"/>
                <a:gd name="connsiteX1" fmla="*/ 3356150 w 12202048"/>
                <a:gd name="connsiteY1" fmla="*/ 1846616 h 2045603"/>
                <a:gd name="connsiteX2" fmla="*/ 8842549 w 12202048"/>
                <a:gd name="connsiteY2" fmla="*/ 221445 h 2045603"/>
                <a:gd name="connsiteX3" fmla="*/ 12202048 w 12202048"/>
                <a:gd name="connsiteY3" fmla="*/ 192222 h 2045603"/>
                <a:gd name="connsiteX4" fmla="*/ 12202048 w 12202048"/>
                <a:gd name="connsiteY4" fmla="*/ 2045603 h 2045603"/>
                <a:gd name="connsiteX5" fmla="*/ 10048 w 12202048"/>
                <a:gd name="connsiteY5" fmla="*/ 2045603 h 2045603"/>
                <a:gd name="connsiteX6" fmla="*/ 0 w 12202048"/>
                <a:gd name="connsiteY6" fmla="*/ 837895 h 2045603"/>
                <a:gd name="connsiteX0" fmla="*/ 0 w 12202048"/>
                <a:gd name="connsiteY0" fmla="*/ 745063 h 1952771"/>
                <a:gd name="connsiteX1" fmla="*/ 3356150 w 12202048"/>
                <a:gd name="connsiteY1" fmla="*/ 1753784 h 1952771"/>
                <a:gd name="connsiteX2" fmla="*/ 8842549 w 12202048"/>
                <a:gd name="connsiteY2" fmla="*/ 128613 h 1952771"/>
                <a:gd name="connsiteX3" fmla="*/ 12202048 w 12202048"/>
                <a:gd name="connsiteY3" fmla="*/ 99390 h 1952771"/>
                <a:gd name="connsiteX4" fmla="*/ 12202048 w 12202048"/>
                <a:gd name="connsiteY4" fmla="*/ 1952771 h 1952771"/>
                <a:gd name="connsiteX5" fmla="*/ 10048 w 12202048"/>
                <a:gd name="connsiteY5" fmla="*/ 1952771 h 1952771"/>
                <a:gd name="connsiteX6" fmla="*/ 0 w 12202048"/>
                <a:gd name="connsiteY6" fmla="*/ 745063 h 1952771"/>
                <a:gd name="connsiteX0" fmla="*/ 0 w 12202048"/>
                <a:gd name="connsiteY0" fmla="*/ 792744 h 2000452"/>
                <a:gd name="connsiteX1" fmla="*/ 3356150 w 12202048"/>
                <a:gd name="connsiteY1" fmla="*/ 1801465 h 2000452"/>
                <a:gd name="connsiteX2" fmla="*/ 8842549 w 12202048"/>
                <a:gd name="connsiteY2" fmla="*/ 176294 h 2000452"/>
                <a:gd name="connsiteX3" fmla="*/ 12202048 w 12202048"/>
                <a:gd name="connsiteY3" fmla="*/ 147071 h 2000452"/>
                <a:gd name="connsiteX4" fmla="*/ 12202048 w 12202048"/>
                <a:gd name="connsiteY4" fmla="*/ 2000452 h 2000452"/>
                <a:gd name="connsiteX5" fmla="*/ 10048 w 12202048"/>
                <a:gd name="connsiteY5" fmla="*/ 2000452 h 2000452"/>
                <a:gd name="connsiteX6" fmla="*/ 0 w 12202048"/>
                <a:gd name="connsiteY6" fmla="*/ 792744 h 2000452"/>
                <a:gd name="connsiteX0" fmla="*/ 0 w 12202048"/>
                <a:gd name="connsiteY0" fmla="*/ 862799 h 2070507"/>
                <a:gd name="connsiteX1" fmla="*/ 3356150 w 12202048"/>
                <a:gd name="connsiteY1" fmla="*/ 1871520 h 2070507"/>
                <a:gd name="connsiteX2" fmla="*/ 8842549 w 12202048"/>
                <a:gd name="connsiteY2" fmla="*/ 246349 h 2070507"/>
                <a:gd name="connsiteX3" fmla="*/ 12202048 w 12202048"/>
                <a:gd name="connsiteY3" fmla="*/ 217126 h 2070507"/>
                <a:gd name="connsiteX4" fmla="*/ 12202048 w 12202048"/>
                <a:gd name="connsiteY4" fmla="*/ 2070507 h 2070507"/>
                <a:gd name="connsiteX5" fmla="*/ 10048 w 12202048"/>
                <a:gd name="connsiteY5" fmla="*/ 2070507 h 2070507"/>
                <a:gd name="connsiteX6" fmla="*/ 0 w 12202048"/>
                <a:gd name="connsiteY6" fmla="*/ 862799 h 2070507"/>
                <a:gd name="connsiteX0" fmla="*/ 0 w 12202048"/>
                <a:gd name="connsiteY0" fmla="*/ 867906 h 2075614"/>
                <a:gd name="connsiteX1" fmla="*/ 3356150 w 12202048"/>
                <a:gd name="connsiteY1" fmla="*/ 1876627 h 2075614"/>
                <a:gd name="connsiteX2" fmla="*/ 8842549 w 12202048"/>
                <a:gd name="connsiteY2" fmla="*/ 251456 h 2075614"/>
                <a:gd name="connsiteX3" fmla="*/ 12202048 w 12202048"/>
                <a:gd name="connsiteY3" fmla="*/ 222233 h 2075614"/>
                <a:gd name="connsiteX4" fmla="*/ 12202048 w 12202048"/>
                <a:gd name="connsiteY4" fmla="*/ 2075614 h 2075614"/>
                <a:gd name="connsiteX5" fmla="*/ 10048 w 12202048"/>
                <a:gd name="connsiteY5" fmla="*/ 2075614 h 2075614"/>
                <a:gd name="connsiteX6" fmla="*/ 0 w 12202048"/>
                <a:gd name="connsiteY6" fmla="*/ 867906 h 2075614"/>
                <a:gd name="connsiteX0" fmla="*/ 0 w 12206701"/>
                <a:gd name="connsiteY0" fmla="*/ 857730 h 2065438"/>
                <a:gd name="connsiteX1" fmla="*/ 3356150 w 12206701"/>
                <a:gd name="connsiteY1" fmla="*/ 1866451 h 2065438"/>
                <a:gd name="connsiteX2" fmla="*/ 8842549 w 12206701"/>
                <a:gd name="connsiteY2" fmla="*/ 241280 h 2065438"/>
                <a:gd name="connsiteX3" fmla="*/ 12202048 w 12206701"/>
                <a:gd name="connsiteY3" fmla="*/ 212057 h 2065438"/>
                <a:gd name="connsiteX4" fmla="*/ 12202048 w 12206701"/>
                <a:gd name="connsiteY4" fmla="*/ 2065438 h 2065438"/>
                <a:gd name="connsiteX5" fmla="*/ 10048 w 12206701"/>
                <a:gd name="connsiteY5" fmla="*/ 2065438 h 2065438"/>
                <a:gd name="connsiteX6" fmla="*/ 0 w 12206701"/>
                <a:gd name="connsiteY6" fmla="*/ 857730 h 2065438"/>
                <a:gd name="connsiteX0" fmla="*/ 0 w 12208042"/>
                <a:gd name="connsiteY0" fmla="*/ 904528 h 2112236"/>
                <a:gd name="connsiteX1" fmla="*/ 3356150 w 12208042"/>
                <a:gd name="connsiteY1" fmla="*/ 1913249 h 2112236"/>
                <a:gd name="connsiteX2" fmla="*/ 8842549 w 12208042"/>
                <a:gd name="connsiteY2" fmla="*/ 288078 h 2112236"/>
                <a:gd name="connsiteX3" fmla="*/ 12202048 w 12208042"/>
                <a:gd name="connsiteY3" fmla="*/ 258855 h 2112236"/>
                <a:gd name="connsiteX4" fmla="*/ 12202048 w 12208042"/>
                <a:gd name="connsiteY4" fmla="*/ 2112236 h 2112236"/>
                <a:gd name="connsiteX5" fmla="*/ 10048 w 12208042"/>
                <a:gd name="connsiteY5" fmla="*/ 2112236 h 2112236"/>
                <a:gd name="connsiteX6" fmla="*/ 0 w 12208042"/>
                <a:gd name="connsiteY6" fmla="*/ 904528 h 2112236"/>
                <a:gd name="connsiteX0" fmla="*/ 0 w 12208042"/>
                <a:gd name="connsiteY0" fmla="*/ 843938 h 2051646"/>
                <a:gd name="connsiteX1" fmla="*/ 3356150 w 12208042"/>
                <a:gd name="connsiteY1" fmla="*/ 1852659 h 2051646"/>
                <a:gd name="connsiteX2" fmla="*/ 8842549 w 12208042"/>
                <a:gd name="connsiteY2" fmla="*/ 407763 h 2051646"/>
                <a:gd name="connsiteX3" fmla="*/ 12202048 w 12208042"/>
                <a:gd name="connsiteY3" fmla="*/ 198265 h 2051646"/>
                <a:gd name="connsiteX4" fmla="*/ 12202048 w 12208042"/>
                <a:gd name="connsiteY4" fmla="*/ 2051646 h 2051646"/>
                <a:gd name="connsiteX5" fmla="*/ 10048 w 12208042"/>
                <a:gd name="connsiteY5" fmla="*/ 2051646 h 2051646"/>
                <a:gd name="connsiteX6" fmla="*/ 0 w 12208042"/>
                <a:gd name="connsiteY6" fmla="*/ 843938 h 2051646"/>
                <a:gd name="connsiteX0" fmla="*/ 0 w 12208103"/>
                <a:gd name="connsiteY0" fmla="*/ 827814 h 2035522"/>
                <a:gd name="connsiteX1" fmla="*/ 3356150 w 12208103"/>
                <a:gd name="connsiteY1" fmla="*/ 1836535 h 2035522"/>
                <a:gd name="connsiteX2" fmla="*/ 8864191 w 12208103"/>
                <a:gd name="connsiteY2" fmla="*/ 456025 h 2035522"/>
                <a:gd name="connsiteX3" fmla="*/ 12202048 w 12208103"/>
                <a:gd name="connsiteY3" fmla="*/ 182141 h 2035522"/>
                <a:gd name="connsiteX4" fmla="*/ 12202048 w 12208103"/>
                <a:gd name="connsiteY4" fmla="*/ 2035522 h 2035522"/>
                <a:gd name="connsiteX5" fmla="*/ 10048 w 12208103"/>
                <a:gd name="connsiteY5" fmla="*/ 2035522 h 2035522"/>
                <a:gd name="connsiteX6" fmla="*/ 0 w 12208103"/>
                <a:gd name="connsiteY6" fmla="*/ 827814 h 2035522"/>
                <a:gd name="connsiteX0" fmla="*/ 0 w 12208119"/>
                <a:gd name="connsiteY0" fmla="*/ 819213 h 2026921"/>
                <a:gd name="connsiteX1" fmla="*/ 3356150 w 12208119"/>
                <a:gd name="connsiteY1" fmla="*/ 1827934 h 2026921"/>
                <a:gd name="connsiteX2" fmla="*/ 8869602 w 12208119"/>
                <a:gd name="connsiteY2" fmla="*/ 486055 h 2026921"/>
                <a:gd name="connsiteX3" fmla="*/ 12202048 w 12208119"/>
                <a:gd name="connsiteY3" fmla="*/ 173540 h 2026921"/>
                <a:gd name="connsiteX4" fmla="*/ 12202048 w 12208119"/>
                <a:gd name="connsiteY4" fmla="*/ 2026921 h 2026921"/>
                <a:gd name="connsiteX5" fmla="*/ 10048 w 12208119"/>
                <a:gd name="connsiteY5" fmla="*/ 2026921 h 2026921"/>
                <a:gd name="connsiteX6" fmla="*/ 0 w 12208119"/>
                <a:gd name="connsiteY6" fmla="*/ 819213 h 2026921"/>
                <a:gd name="connsiteX0" fmla="*/ 0 w 12208483"/>
                <a:gd name="connsiteY0" fmla="*/ 804055 h 2011763"/>
                <a:gd name="connsiteX1" fmla="*/ 3356150 w 12208483"/>
                <a:gd name="connsiteY1" fmla="*/ 1812776 h 2011763"/>
                <a:gd name="connsiteX2" fmla="*/ 8988636 w 12208483"/>
                <a:gd name="connsiteY2" fmla="*/ 548158 h 2011763"/>
                <a:gd name="connsiteX3" fmla="*/ 12202048 w 12208483"/>
                <a:gd name="connsiteY3" fmla="*/ 158382 h 2011763"/>
                <a:gd name="connsiteX4" fmla="*/ 12202048 w 12208483"/>
                <a:gd name="connsiteY4" fmla="*/ 2011763 h 2011763"/>
                <a:gd name="connsiteX5" fmla="*/ 10048 w 12208483"/>
                <a:gd name="connsiteY5" fmla="*/ 2011763 h 2011763"/>
                <a:gd name="connsiteX6" fmla="*/ 0 w 12208483"/>
                <a:gd name="connsiteY6" fmla="*/ 804055 h 2011763"/>
                <a:gd name="connsiteX0" fmla="*/ 0 w 12208627"/>
                <a:gd name="connsiteY0" fmla="*/ 795242 h 2002950"/>
                <a:gd name="connsiteX1" fmla="*/ 3356150 w 12208627"/>
                <a:gd name="connsiteY1" fmla="*/ 1803963 h 2002950"/>
                <a:gd name="connsiteX2" fmla="*/ 9031922 w 12208627"/>
                <a:gd name="connsiteY2" fmla="*/ 590851 h 2002950"/>
                <a:gd name="connsiteX3" fmla="*/ 12202048 w 12208627"/>
                <a:gd name="connsiteY3" fmla="*/ 149569 h 2002950"/>
                <a:gd name="connsiteX4" fmla="*/ 12202048 w 12208627"/>
                <a:gd name="connsiteY4" fmla="*/ 2002950 h 2002950"/>
                <a:gd name="connsiteX5" fmla="*/ 10048 w 12208627"/>
                <a:gd name="connsiteY5" fmla="*/ 2002950 h 2002950"/>
                <a:gd name="connsiteX6" fmla="*/ 0 w 12208627"/>
                <a:gd name="connsiteY6" fmla="*/ 795242 h 2002950"/>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2048 w 12219412"/>
                <a:gd name="connsiteY4" fmla="*/ 1960257 h 1960257"/>
                <a:gd name="connsiteX5" fmla="*/ 10048 w 12219412"/>
                <a:gd name="connsiteY5" fmla="*/ 1960257 h 1960257"/>
                <a:gd name="connsiteX6" fmla="*/ 0 w 12219412"/>
                <a:gd name="connsiteY6" fmla="*/ 752549 h 1960257"/>
                <a:gd name="connsiteX0" fmla="*/ 0 w 12219412"/>
                <a:gd name="connsiteY0" fmla="*/ 752549 h 1960257"/>
                <a:gd name="connsiteX1" fmla="*/ 3356150 w 12219412"/>
                <a:gd name="connsiteY1" fmla="*/ 1761270 h 1960257"/>
                <a:gd name="connsiteX2" fmla="*/ 9031922 w 12219412"/>
                <a:gd name="connsiteY2" fmla="*/ 548158 h 1960257"/>
                <a:gd name="connsiteX3" fmla="*/ 12212870 w 12219412"/>
                <a:gd name="connsiteY3" fmla="*/ 158384 h 1960257"/>
                <a:gd name="connsiteX4" fmla="*/ 12205410 w 12219412"/>
                <a:gd name="connsiteY4" fmla="*/ 1960257 h 1960257"/>
                <a:gd name="connsiteX5" fmla="*/ 10048 w 12219412"/>
                <a:gd name="connsiteY5" fmla="*/ 1960257 h 1960257"/>
                <a:gd name="connsiteX6" fmla="*/ 0 w 12219412"/>
                <a:gd name="connsiteY6" fmla="*/ 752549 h 196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9412" h="1960257">
                  <a:moveTo>
                    <a:pt x="0" y="752549"/>
                  </a:moveTo>
                  <a:cubicBezTo>
                    <a:pt x="539261" y="694064"/>
                    <a:pt x="1324150" y="1856315"/>
                    <a:pt x="3356150" y="1761270"/>
                  </a:cubicBezTo>
                  <a:cubicBezTo>
                    <a:pt x="5005754" y="1712663"/>
                    <a:pt x="7552581" y="849805"/>
                    <a:pt x="9031922" y="548158"/>
                  </a:cubicBezTo>
                  <a:cubicBezTo>
                    <a:pt x="10511263" y="246511"/>
                    <a:pt x="12342811" y="-258905"/>
                    <a:pt x="12212870" y="158384"/>
                  </a:cubicBezTo>
                  <a:cubicBezTo>
                    <a:pt x="12209263" y="759008"/>
                    <a:pt x="12209017" y="1359633"/>
                    <a:pt x="12205410" y="1960257"/>
                  </a:cubicBezTo>
                  <a:lnTo>
                    <a:pt x="10048" y="1960257"/>
                  </a:lnTo>
                  <a:cubicBezTo>
                    <a:pt x="6699" y="1557688"/>
                    <a:pt x="3349" y="1155118"/>
                    <a:pt x="0" y="752549"/>
                  </a:cubicBezTo>
                  <a:close/>
                </a:path>
              </a:pathLst>
            </a:cu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a:extLst>
                <a:ext uri="{FF2B5EF4-FFF2-40B4-BE49-F238E27FC236}">
                  <a16:creationId xmlns:a16="http://schemas.microsoft.com/office/drawing/2014/main" id="{A911D3F2-13E1-9B99-0936-8262D74A4E72}"/>
                </a:ext>
              </a:extLst>
            </p:cNvPr>
            <p:cNvSpPr/>
            <p:nvPr/>
          </p:nvSpPr>
          <p:spPr>
            <a:xfrm>
              <a:off x="-10048" y="4645237"/>
              <a:ext cx="12212096" cy="1590527"/>
            </a:xfrm>
            <a:custGeom>
              <a:avLst/>
              <a:gdLst>
                <a:gd name="connsiteX0" fmla="*/ 0 w 12202048"/>
                <a:gd name="connsiteY0" fmla="*/ 0 h 542611"/>
                <a:gd name="connsiteX1" fmla="*/ 12202048 w 12202048"/>
                <a:gd name="connsiteY1" fmla="*/ 0 h 542611"/>
                <a:gd name="connsiteX2" fmla="*/ 12202048 w 12202048"/>
                <a:gd name="connsiteY2" fmla="*/ 542611 h 542611"/>
                <a:gd name="connsiteX3" fmla="*/ 0 w 12202048"/>
                <a:gd name="connsiteY3" fmla="*/ 542611 h 542611"/>
                <a:gd name="connsiteX4" fmla="*/ 0 w 12202048"/>
                <a:gd name="connsiteY4" fmla="*/ 0 h 542611"/>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256919 h 1192532"/>
                <a:gd name="connsiteX1" fmla="*/ 12202048 w 12202048"/>
                <a:gd name="connsiteY1" fmla="*/ 256919 h 1192532"/>
                <a:gd name="connsiteX2" fmla="*/ 12202048 w 12202048"/>
                <a:gd name="connsiteY2" fmla="*/ 799530 h 1192532"/>
                <a:gd name="connsiteX3" fmla="*/ 0 w 12202048"/>
                <a:gd name="connsiteY3" fmla="*/ 799530 h 1192532"/>
                <a:gd name="connsiteX4" fmla="*/ 0 w 12202048"/>
                <a:gd name="connsiteY4" fmla="*/ 256919 h 1192532"/>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935613"/>
                <a:gd name="connsiteX1" fmla="*/ 12202048 w 12202048"/>
                <a:gd name="connsiteY1" fmla="*/ 0 h 935613"/>
                <a:gd name="connsiteX2" fmla="*/ 12202048 w 12202048"/>
                <a:gd name="connsiteY2" fmla="*/ 542611 h 935613"/>
                <a:gd name="connsiteX3" fmla="*/ 0 w 12202048"/>
                <a:gd name="connsiteY3" fmla="*/ 542611 h 935613"/>
                <a:gd name="connsiteX4" fmla="*/ 0 w 12202048"/>
                <a:gd name="connsiteY4" fmla="*/ 0 h 935613"/>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809605"/>
                <a:gd name="connsiteX1" fmla="*/ 12202048 w 12202048"/>
                <a:gd name="connsiteY1" fmla="*/ 0 h 809605"/>
                <a:gd name="connsiteX2" fmla="*/ 12202048 w 12202048"/>
                <a:gd name="connsiteY2" fmla="*/ 542611 h 809605"/>
                <a:gd name="connsiteX3" fmla="*/ 0 w 12202048"/>
                <a:gd name="connsiteY3" fmla="*/ 542611 h 809605"/>
                <a:gd name="connsiteX4" fmla="*/ 0 w 12202048"/>
                <a:gd name="connsiteY4" fmla="*/ 0 h 809605"/>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 name="connsiteX0" fmla="*/ 0 w 12202048"/>
                <a:gd name="connsiteY0" fmla="*/ 0 h 951590"/>
                <a:gd name="connsiteX1" fmla="*/ 12202048 w 12202048"/>
                <a:gd name="connsiteY1" fmla="*/ 0 h 951590"/>
                <a:gd name="connsiteX2" fmla="*/ 12202048 w 12202048"/>
                <a:gd name="connsiteY2" fmla="*/ 542611 h 951590"/>
                <a:gd name="connsiteX3" fmla="*/ 0 w 12202048"/>
                <a:gd name="connsiteY3" fmla="*/ 542611 h 951590"/>
                <a:gd name="connsiteX4" fmla="*/ 0 w 12202048"/>
                <a:gd name="connsiteY4" fmla="*/ 0 h 951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048" h="951590">
                  <a:moveTo>
                    <a:pt x="0" y="0"/>
                  </a:moveTo>
                  <a:cubicBezTo>
                    <a:pt x="2995423" y="1632075"/>
                    <a:pt x="8205407" y="13317"/>
                    <a:pt x="12202048" y="0"/>
                  </a:cubicBezTo>
                  <a:lnTo>
                    <a:pt x="12202048" y="542611"/>
                  </a:lnTo>
                  <a:cubicBezTo>
                    <a:pt x="8145210" y="-235155"/>
                    <a:pt x="5182168" y="1771134"/>
                    <a:pt x="0" y="542611"/>
                  </a:cubicBezTo>
                  <a:lnTo>
                    <a:pt x="0" y="0"/>
                  </a:lnTo>
                  <a:close/>
                </a:path>
              </a:pathLst>
            </a:cu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p:cNvSpPr>
            <a:spLocks noGrp="1"/>
          </p:cNvSpPr>
          <p:nvPr>
            <p:ph type="ftr" sz="quarter" idx="11"/>
          </p:nvPr>
        </p:nvSpPr>
        <p:spPr/>
        <p:txBody>
          <a:bodyPr/>
          <a:lstStyle/>
          <a:p>
            <a:endParaRPr lang="en-US"/>
          </a:p>
        </p:txBody>
      </p:sp>
      <p:sp>
        <p:nvSpPr>
          <p:cNvPr id="9" name="Slide Number Placeholder 4">
            <a:extLst>
              <a:ext uri="{FF2B5EF4-FFF2-40B4-BE49-F238E27FC236}">
                <a16:creationId xmlns:a16="http://schemas.microsoft.com/office/drawing/2014/main" id="{4C0245B6-DC58-75D0-FADE-FF178E097A9F}"/>
              </a:ext>
            </a:extLst>
          </p:cNvPr>
          <p:cNvSpPr>
            <a:spLocks noGrp="1"/>
          </p:cNvSpPr>
          <p:nvPr>
            <p:ph type="sldNum" sz="quarter" idx="12"/>
          </p:nvPr>
        </p:nvSpPr>
        <p:spPr>
          <a:xfrm>
            <a:off x="0" y="6477472"/>
            <a:ext cx="2743200" cy="365125"/>
          </a:xfrm>
        </p:spPr>
        <p:txBody>
          <a:bodyPr/>
          <a:lstStyle>
            <a:lvl1pPr algn="l">
              <a:defRPr>
                <a:solidFill>
                  <a:schemeClr val="bg1"/>
                </a:solidFill>
              </a:defRPr>
            </a:lvl1pPr>
          </a:lstStyle>
          <a:p>
            <a:fld id="{960381B3-8686-42CE-AE29-5D40F96228CF}" type="slidenum">
              <a:rPr lang="en-US" smtClean="0"/>
              <a:pPr/>
              <a:t>‹#›</a:t>
            </a:fld>
            <a:endParaRPr lang="en-US"/>
          </a:p>
        </p:txBody>
      </p:sp>
      <p:pic>
        <p:nvPicPr>
          <p:cNvPr id="10" name="Picture 9" descr="A close-up of a logo&#10;&#10;Description automatically generated">
            <a:extLst>
              <a:ext uri="{FF2B5EF4-FFF2-40B4-BE49-F238E27FC236}">
                <a16:creationId xmlns:a16="http://schemas.microsoft.com/office/drawing/2014/main" id="{EC94ED7F-2B22-BA2F-3E7A-8454679C306F}"/>
              </a:ext>
            </a:extLst>
          </p:cNvPr>
          <p:cNvPicPr>
            <a:picLocks noChangeAspect="1"/>
          </p:cNvPicPr>
          <p:nvPr userDrawn="1"/>
        </p:nvPicPr>
        <p:blipFill>
          <a:blip r:embed="rId2"/>
          <a:stretch>
            <a:fillRect/>
          </a:stretch>
        </p:blipFill>
        <p:spPr>
          <a:xfrm>
            <a:off x="9891839" y="6022313"/>
            <a:ext cx="2300161" cy="808272"/>
          </a:xfrm>
          <a:prstGeom prst="rect">
            <a:avLst/>
          </a:prstGeom>
        </p:spPr>
      </p:pic>
    </p:spTree>
    <p:extLst>
      <p:ext uri="{BB962C8B-B14F-4D97-AF65-F5344CB8AC3E}">
        <p14:creationId xmlns:p14="http://schemas.microsoft.com/office/powerpoint/2010/main" val="349881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381B3-8686-42CE-AE29-5D40F96228CF}" type="slidenum">
              <a:rPr lang="en-US" smtClean="0"/>
              <a:t>‹#›</a:t>
            </a:fld>
            <a:endParaRPr lang="en-US"/>
          </a:p>
        </p:txBody>
      </p:sp>
    </p:spTree>
    <p:extLst>
      <p:ext uri="{BB962C8B-B14F-4D97-AF65-F5344CB8AC3E}">
        <p14:creationId xmlns:p14="http://schemas.microsoft.com/office/powerpoint/2010/main" val="235471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0381B3-8686-42CE-AE29-5D40F96228CF}" type="slidenum">
              <a:rPr lang="en-US" smtClean="0"/>
              <a:t>‹#›</a:t>
            </a:fld>
            <a:endParaRPr lang="en-US"/>
          </a:p>
        </p:txBody>
      </p:sp>
    </p:spTree>
    <p:extLst>
      <p:ext uri="{BB962C8B-B14F-4D97-AF65-F5344CB8AC3E}">
        <p14:creationId xmlns:p14="http://schemas.microsoft.com/office/powerpoint/2010/main" val="232825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6492875"/>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a:t>‹#›</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995154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445776-0FAF-4FB8-C799-3F55D8E77C65}"/>
              </a:ext>
            </a:extLst>
          </p:cNvPr>
          <p:cNvSpPr>
            <a:spLocks noGrp="1"/>
          </p:cNvSpPr>
          <p:nvPr>
            <p:ph type="sldNum" sz="quarter" idx="12"/>
          </p:nvPr>
        </p:nvSpPr>
        <p:spPr/>
        <p:txBody>
          <a:bodyPr/>
          <a:lstStyle/>
          <a:p>
            <a:fld id="{960381B3-8686-42CE-AE29-5D40F96228CF}" type="slidenum">
              <a:rPr lang="en-US" smtClean="0"/>
              <a:pPr/>
              <a:t>1</a:t>
            </a:fld>
            <a:endParaRPr lang="en-US"/>
          </a:p>
        </p:txBody>
      </p:sp>
      <p:sp>
        <p:nvSpPr>
          <p:cNvPr id="4" name="Text Placeholder 2">
            <a:extLst>
              <a:ext uri="{FF2B5EF4-FFF2-40B4-BE49-F238E27FC236}">
                <a16:creationId xmlns:a16="http://schemas.microsoft.com/office/drawing/2014/main" id="{AB6D8EF2-6FF7-ACF9-F64D-BBD249FC011F}"/>
              </a:ext>
            </a:extLst>
          </p:cNvPr>
          <p:cNvSpPr>
            <a:spLocks noGrp="1"/>
          </p:cNvSpPr>
          <p:nvPr/>
        </p:nvSpPr>
        <p:spPr>
          <a:xfrm>
            <a:off x="2212134" y="3257110"/>
            <a:ext cx="8224925" cy="1347355"/>
          </a:xfrm>
          <a:prstGeom prst="rect">
            <a:avLst/>
          </a:prstGeom>
          <a:noFill/>
          <a:ln>
            <a:noFill/>
          </a:ln>
        </p:spPr>
        <p:txBody>
          <a:bodyPr spcFirstLastPara="1" wrap="square" lIns="0" tIns="91425" rIns="91425" bIns="91425"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rgbClr val="ECF5F7"/>
              </a:buClr>
              <a:buSzPts val="2400"/>
              <a:buFont typeface="Roboto Light"/>
              <a:buChar char="●"/>
              <a:defRPr sz="2400" b="0" i="0" u="none" strike="noStrike" cap="none">
                <a:solidFill>
                  <a:srgbClr val="ECF5F7"/>
                </a:solidFill>
                <a:latin typeface="Roboto Light"/>
                <a:ea typeface="Roboto Light"/>
                <a:cs typeface="Roboto Light"/>
                <a:sym typeface="Roboto Light"/>
              </a:defRPr>
            </a:lvl1pPr>
            <a:lvl2pPr marL="914400" marR="0" lvl="1" indent="-381000" algn="l" rtl="0">
              <a:lnSpc>
                <a:spcPct val="100000"/>
              </a:lnSpc>
              <a:spcBef>
                <a:spcPts val="0"/>
              </a:spcBef>
              <a:spcAft>
                <a:spcPts val="0"/>
              </a:spcAft>
              <a:buClr>
                <a:srgbClr val="ECF5F7"/>
              </a:buClr>
              <a:buSzPts val="2400"/>
              <a:buFont typeface="Roboto Light"/>
              <a:buChar char="○"/>
              <a:defRPr sz="2400" b="0" i="0" u="none" strike="noStrike" cap="none">
                <a:solidFill>
                  <a:srgbClr val="ECF5F7"/>
                </a:solidFill>
                <a:latin typeface="Roboto Light"/>
                <a:ea typeface="Roboto Light"/>
                <a:cs typeface="Roboto Light"/>
                <a:sym typeface="Roboto Light"/>
              </a:defRPr>
            </a:lvl2pPr>
            <a:lvl3pPr marL="1371600" marR="0" lvl="2" indent="-381000" algn="l" rtl="0">
              <a:lnSpc>
                <a:spcPct val="100000"/>
              </a:lnSpc>
              <a:spcBef>
                <a:spcPts val="0"/>
              </a:spcBef>
              <a:spcAft>
                <a:spcPts val="0"/>
              </a:spcAft>
              <a:buClr>
                <a:srgbClr val="ECF5F7"/>
              </a:buClr>
              <a:buSzPts val="2400"/>
              <a:buFont typeface="Roboto Light"/>
              <a:buChar char="■"/>
              <a:defRPr sz="2400" b="0" i="0" u="none" strike="noStrike" cap="none">
                <a:solidFill>
                  <a:schemeClr val="bg1"/>
                </a:solidFill>
                <a:latin typeface="Roboto Light"/>
                <a:ea typeface="Roboto Light"/>
                <a:cs typeface="Roboto Light"/>
                <a:sym typeface="Roboto Light"/>
              </a:defRPr>
            </a:lvl3pPr>
            <a:lvl4pPr marL="1828800" marR="0" lvl="3" indent="-381000" algn="l" rtl="0">
              <a:lnSpc>
                <a:spcPct val="100000"/>
              </a:lnSpc>
              <a:spcBef>
                <a:spcPts val="0"/>
              </a:spcBef>
              <a:spcAft>
                <a:spcPts val="0"/>
              </a:spcAft>
              <a:buClr>
                <a:srgbClr val="000000"/>
              </a:buClr>
              <a:buSzPts val="2400"/>
              <a:buFont typeface="Roboto Light"/>
              <a:buChar char="●"/>
              <a:defRPr sz="2400" b="0" i="0" u="none" strike="noStrike" cap="none">
                <a:solidFill>
                  <a:srgbClr val="000000"/>
                </a:solidFill>
                <a:latin typeface="Roboto Light"/>
                <a:ea typeface="Roboto Light"/>
                <a:cs typeface="Roboto Light"/>
                <a:sym typeface="Roboto Light"/>
              </a:defRPr>
            </a:lvl4pPr>
            <a:lvl5pPr marL="2286000" marR="0" lvl="4" indent="-381000" algn="l" rtl="0">
              <a:lnSpc>
                <a:spcPct val="100000"/>
              </a:lnSpc>
              <a:spcBef>
                <a:spcPts val="0"/>
              </a:spcBef>
              <a:spcAft>
                <a:spcPts val="0"/>
              </a:spcAft>
              <a:buClr>
                <a:srgbClr val="000000"/>
              </a:buClr>
              <a:buSzPts val="2400"/>
              <a:buFont typeface="Roboto Light"/>
              <a:buChar char="○"/>
              <a:defRPr sz="2400" b="0" i="0" u="none" strike="noStrike" cap="none">
                <a:solidFill>
                  <a:srgbClr val="000000"/>
                </a:solidFill>
                <a:latin typeface="Roboto Light"/>
                <a:ea typeface="Roboto Light"/>
                <a:cs typeface="Roboto Light"/>
                <a:sym typeface="Roboto Light"/>
              </a:defRPr>
            </a:lvl5pPr>
            <a:lvl6pPr marL="2743200" marR="0" lvl="5" indent="-381000" algn="l" rtl="0">
              <a:lnSpc>
                <a:spcPct val="100000"/>
              </a:lnSpc>
              <a:spcBef>
                <a:spcPts val="0"/>
              </a:spcBef>
              <a:spcAft>
                <a:spcPts val="0"/>
              </a:spcAft>
              <a:buClr>
                <a:srgbClr val="000000"/>
              </a:buClr>
              <a:buSzPts val="2400"/>
              <a:buFont typeface="Roboto Light"/>
              <a:buChar char="■"/>
              <a:defRPr sz="2400" b="0" i="0" u="none" strike="noStrike" cap="none">
                <a:solidFill>
                  <a:srgbClr val="000000"/>
                </a:solidFill>
                <a:latin typeface="Roboto Light"/>
                <a:ea typeface="Roboto Light"/>
                <a:cs typeface="Roboto Light"/>
                <a:sym typeface="Roboto Light"/>
              </a:defRPr>
            </a:lvl6pPr>
            <a:lvl7pPr marL="3200400" marR="0" lvl="6" indent="-381000" algn="l" rtl="0">
              <a:lnSpc>
                <a:spcPct val="100000"/>
              </a:lnSpc>
              <a:spcBef>
                <a:spcPts val="0"/>
              </a:spcBef>
              <a:spcAft>
                <a:spcPts val="0"/>
              </a:spcAft>
              <a:buClr>
                <a:srgbClr val="000000"/>
              </a:buClr>
              <a:buSzPts val="2400"/>
              <a:buFont typeface="Roboto Light"/>
              <a:buChar char="●"/>
              <a:defRPr sz="2400" b="0" i="0" u="none" strike="noStrike" cap="none">
                <a:solidFill>
                  <a:srgbClr val="000000"/>
                </a:solidFill>
                <a:latin typeface="Roboto Light"/>
                <a:ea typeface="Roboto Light"/>
                <a:cs typeface="Roboto Light"/>
                <a:sym typeface="Roboto Light"/>
              </a:defRPr>
            </a:lvl7pPr>
            <a:lvl8pPr marL="3657600" marR="0" lvl="7" indent="-381000" algn="l" rtl="0">
              <a:lnSpc>
                <a:spcPct val="100000"/>
              </a:lnSpc>
              <a:spcBef>
                <a:spcPts val="0"/>
              </a:spcBef>
              <a:spcAft>
                <a:spcPts val="0"/>
              </a:spcAft>
              <a:buClr>
                <a:srgbClr val="000000"/>
              </a:buClr>
              <a:buSzPts val="2400"/>
              <a:buFont typeface="Roboto Light"/>
              <a:buChar char="○"/>
              <a:defRPr sz="2400" b="0" i="0" u="none" strike="noStrike" cap="none">
                <a:solidFill>
                  <a:srgbClr val="000000"/>
                </a:solidFill>
                <a:latin typeface="Roboto Light"/>
                <a:ea typeface="Roboto Light"/>
                <a:cs typeface="Roboto Light"/>
                <a:sym typeface="Roboto Light"/>
              </a:defRPr>
            </a:lvl8pPr>
            <a:lvl9pPr marL="4114800" marR="0" lvl="8" indent="-381000" algn="l" rtl="0">
              <a:lnSpc>
                <a:spcPct val="100000"/>
              </a:lnSpc>
              <a:spcBef>
                <a:spcPts val="0"/>
              </a:spcBef>
              <a:spcAft>
                <a:spcPts val="0"/>
              </a:spcAft>
              <a:buClr>
                <a:srgbClr val="000000"/>
              </a:buClr>
              <a:buSzPts val="2400"/>
              <a:buFont typeface="Roboto Light"/>
              <a:buChar char="■"/>
              <a:defRPr sz="2400" b="0" i="0" u="none" strike="noStrike" cap="none">
                <a:solidFill>
                  <a:srgbClr val="000000"/>
                </a:solidFill>
                <a:latin typeface="Roboto Light"/>
                <a:ea typeface="Roboto Light"/>
                <a:cs typeface="Roboto Light"/>
                <a:sym typeface="Roboto Light"/>
              </a:defRPr>
            </a:lvl9pPr>
          </a:lstStyle>
          <a:p>
            <a:pPr marL="76200" indent="0" algn="ctr">
              <a:buNone/>
            </a:pPr>
            <a:endParaRPr lang="en-US" sz="3600">
              <a:solidFill>
                <a:schemeClr val="tx1"/>
              </a:solidFill>
              <a:latin typeface="+mn-lt"/>
            </a:endParaRPr>
          </a:p>
        </p:txBody>
      </p:sp>
      <p:sp>
        <p:nvSpPr>
          <p:cNvPr id="7" name="Title 1">
            <a:extLst>
              <a:ext uri="{FF2B5EF4-FFF2-40B4-BE49-F238E27FC236}">
                <a16:creationId xmlns:a16="http://schemas.microsoft.com/office/drawing/2014/main" id="{F244266A-47A9-5EFA-0BD0-E35A01A6775B}"/>
              </a:ext>
            </a:extLst>
          </p:cNvPr>
          <p:cNvSpPr txBox="1">
            <a:spLocks/>
          </p:cNvSpPr>
          <p:nvPr/>
        </p:nvSpPr>
        <p:spPr>
          <a:xfrm>
            <a:off x="0" y="2613819"/>
            <a:ext cx="12192000" cy="1325563"/>
          </a:xfrm>
          <a:prstGeom prst="rect">
            <a:avLst/>
          </a:prstGeom>
          <a:solidFill>
            <a:schemeClr val="bg2">
              <a:lumMod val="9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b="1">
                <a:latin typeface="Aharoni"/>
                <a:cs typeface="Aharoni"/>
              </a:rPr>
              <a:t>SOAER Update: Approach </a:t>
            </a:r>
            <a:endParaRPr lang="en-US"/>
          </a:p>
        </p:txBody>
      </p:sp>
      <p:pic>
        <p:nvPicPr>
          <p:cNvPr id="2" name="Picture 1">
            <a:extLst>
              <a:ext uri="{FF2B5EF4-FFF2-40B4-BE49-F238E27FC236}">
                <a16:creationId xmlns:a16="http://schemas.microsoft.com/office/drawing/2014/main" id="{EA0848D2-2C9F-F03F-021B-9A4881BD3172}"/>
              </a:ext>
            </a:extLst>
          </p:cNvPr>
          <p:cNvPicPr>
            <a:picLocks noChangeAspect="1"/>
          </p:cNvPicPr>
          <p:nvPr/>
        </p:nvPicPr>
        <p:blipFill>
          <a:blip r:embed="rId2"/>
          <a:stretch>
            <a:fillRect/>
          </a:stretch>
        </p:blipFill>
        <p:spPr>
          <a:xfrm>
            <a:off x="3981450" y="3947951"/>
            <a:ext cx="4229100" cy="847725"/>
          </a:xfrm>
          <a:prstGeom prst="rect">
            <a:avLst/>
          </a:prstGeom>
        </p:spPr>
      </p:pic>
    </p:spTree>
    <p:extLst>
      <p:ext uri="{BB962C8B-B14F-4D97-AF65-F5344CB8AC3E}">
        <p14:creationId xmlns:p14="http://schemas.microsoft.com/office/powerpoint/2010/main" val="1759790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D0D23-645A-460A-F087-E7E80B8893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51895E-C705-C27D-4BC3-8D8391570C6A}"/>
              </a:ext>
            </a:extLst>
          </p:cNvPr>
          <p:cNvSpPr>
            <a:spLocks noGrp="1"/>
          </p:cNvSpPr>
          <p:nvPr>
            <p:ph type="title"/>
          </p:nvPr>
        </p:nvSpPr>
        <p:spPr>
          <a:xfrm>
            <a:off x="155154" y="22097"/>
            <a:ext cx="10515600" cy="1325563"/>
          </a:xfrm>
        </p:spPr>
        <p:txBody>
          <a:bodyPr>
            <a:normAutofit/>
          </a:bodyPr>
          <a:lstStyle/>
          <a:p>
            <a:r>
              <a:rPr lang="en-US" sz="4000" b="1"/>
              <a:t>Great Bear / </a:t>
            </a:r>
            <a:r>
              <a:rPr lang="en-US" sz="4000" b="1" err="1"/>
              <a:t>Sahtú</a:t>
            </a:r>
            <a:r>
              <a:rPr lang="en-US" sz="4000" b="1"/>
              <a:t> Sub-Basin</a:t>
            </a:r>
          </a:p>
        </p:txBody>
      </p:sp>
      <p:sp>
        <p:nvSpPr>
          <p:cNvPr id="10" name="Content Placeholder 9">
            <a:extLst>
              <a:ext uri="{FF2B5EF4-FFF2-40B4-BE49-F238E27FC236}">
                <a16:creationId xmlns:a16="http://schemas.microsoft.com/office/drawing/2014/main" id="{1DE48600-13AE-CB8B-B14A-3C3D6588D604}"/>
              </a:ext>
            </a:extLst>
          </p:cNvPr>
          <p:cNvSpPr>
            <a:spLocks noGrp="1"/>
          </p:cNvSpPr>
          <p:nvPr>
            <p:ph sz="half" idx="2"/>
          </p:nvPr>
        </p:nvSpPr>
        <p:spPr>
          <a:xfrm>
            <a:off x="695887" y="1150545"/>
            <a:ext cx="6035419" cy="2760443"/>
          </a:xfrm>
        </p:spPr>
        <p:txBody>
          <a:bodyPr>
            <a:normAutofit fontScale="85000" lnSpcReduction="20000"/>
          </a:bodyPr>
          <a:lstStyle/>
          <a:p>
            <a:pPr marL="0" indent="0">
              <a:buNone/>
            </a:pPr>
            <a:r>
              <a:rPr lang="en-US" sz="2400" b="1"/>
              <a:t>What: </a:t>
            </a:r>
          </a:p>
          <a:p>
            <a:r>
              <a:rPr lang="en-US" sz="2400"/>
              <a:t>Separate the ‘Mackenize–Great Bear’ sub-basin  into ‘Mackenzie’ and ‘Great Bear’</a:t>
            </a:r>
          </a:p>
          <a:p>
            <a:pPr marL="0" indent="0">
              <a:buNone/>
            </a:pPr>
            <a:endParaRPr lang="en-US" sz="600" b="1"/>
          </a:p>
          <a:p>
            <a:pPr marL="0" indent="0">
              <a:buNone/>
            </a:pPr>
            <a:r>
              <a:rPr lang="en-US" sz="2400" b="1"/>
              <a:t>Why:</a:t>
            </a:r>
          </a:p>
          <a:p>
            <a:r>
              <a:rPr lang="en-US" sz="2400"/>
              <a:t>The Mackenzie-Great Bear sub-basin is the largest of six in the Mackenzie River Basin (26%)</a:t>
            </a:r>
          </a:p>
          <a:p>
            <a:pPr lvl="1"/>
            <a:r>
              <a:rPr lang="en-US" sz="2100"/>
              <a:t>Mackenzie: 17%</a:t>
            </a:r>
          </a:p>
          <a:p>
            <a:pPr lvl="1"/>
            <a:r>
              <a:rPr lang="en-US" sz="2100"/>
              <a:t>Great Bear: 9%</a:t>
            </a:r>
          </a:p>
          <a:p>
            <a:pPr lvl="1"/>
            <a:r>
              <a:rPr lang="en-US" sz="2100"/>
              <a:t>Peel (for comparison): 4% </a:t>
            </a:r>
          </a:p>
          <a:p>
            <a:pPr lvl="1"/>
            <a:endParaRPr lang="en-US"/>
          </a:p>
        </p:txBody>
      </p:sp>
      <p:sp>
        <p:nvSpPr>
          <p:cNvPr id="3" name="Slide Number Placeholder 4">
            <a:extLst>
              <a:ext uri="{FF2B5EF4-FFF2-40B4-BE49-F238E27FC236}">
                <a16:creationId xmlns:a16="http://schemas.microsoft.com/office/drawing/2014/main" id="{1D7D8A14-2B20-D224-FCD2-6EBCDB1699EF}"/>
              </a:ext>
            </a:extLst>
          </p:cNvPr>
          <p:cNvSpPr>
            <a:spLocks noGrp="1"/>
          </p:cNvSpPr>
          <p:nvPr>
            <p:ph type="sldNum" sz="quarter" idx="12"/>
          </p:nvPr>
        </p:nvSpPr>
        <p:spPr>
          <a:xfrm>
            <a:off x="0" y="6477472"/>
            <a:ext cx="2743200" cy="365125"/>
          </a:xfrm>
        </p:spPr>
        <p:txBody>
          <a:bodyPr/>
          <a:lstStyle/>
          <a:p>
            <a:fld id="{960381B3-8686-42CE-AE29-5D40F96228CF}" type="slidenum">
              <a:rPr lang="en-US" smtClean="0"/>
              <a:pPr/>
              <a:t>10</a:t>
            </a:fld>
            <a:endParaRPr lang="en-US"/>
          </a:p>
        </p:txBody>
      </p:sp>
      <p:pic>
        <p:nvPicPr>
          <p:cNvPr id="4" name="Picture 3">
            <a:extLst>
              <a:ext uri="{FF2B5EF4-FFF2-40B4-BE49-F238E27FC236}">
                <a16:creationId xmlns:a16="http://schemas.microsoft.com/office/drawing/2014/main" id="{862FDF33-2C8C-6376-A3DA-501961C2BEC4}"/>
              </a:ext>
            </a:extLst>
          </p:cNvPr>
          <p:cNvPicPr>
            <a:picLocks noChangeAspect="1"/>
          </p:cNvPicPr>
          <p:nvPr/>
        </p:nvPicPr>
        <p:blipFill>
          <a:blip r:embed="rId3">
            <a:duotone>
              <a:prstClr val="black"/>
              <a:srgbClr val="E89474">
                <a:tint val="45000"/>
                <a:satMod val="400000"/>
              </a:srgbClr>
            </a:duotone>
            <a:extLst>
              <a:ext uri="{BEBA8EAE-BF5A-486C-A8C5-ECC9F3942E4B}">
                <a14:imgProps xmlns:a14="http://schemas.microsoft.com/office/drawing/2010/main">
                  <a14:imgLayer r:embed="rId4">
                    <a14:imgEffect>
                      <a14:backgroundRemoval t="2436" b="98077" l="5547" r="90219">
                        <a14:foregroundMark x1="90219" y1="45000" x2="90219" y2="45000"/>
                        <a14:foregroundMark x1="63796" y1="92564" x2="63796" y2="92564"/>
                        <a14:foregroundMark x1="10511" y1="13462" x2="10511" y2="13462"/>
                        <a14:foregroundMark x1="7299" y1="7949" x2="7299" y2="7949"/>
                        <a14:foregroundMark x1="8613" y1="3718" x2="8613" y2="3718"/>
                        <a14:foregroundMark x1="12263" y1="2436" x2="12263" y2="2436"/>
                        <a14:foregroundMark x1="7153" y1="11026" x2="7153" y2="11026"/>
                        <a14:foregroundMark x1="60584" y1="98205" x2="60584" y2="98205"/>
                        <a14:foregroundMark x1="5547" y1="9872" x2="5547" y2="9872"/>
                        <a14:backgroundMark x1="9197" y1="897" x2="9197" y2="897"/>
                      </a14:backgroundRemoval>
                    </a14:imgEffect>
                    <a14:imgEffect>
                      <a14:brightnessContrast bright="20000" contrast="-20000"/>
                    </a14:imgEffect>
                  </a14:imgLayer>
                </a14:imgProps>
              </a:ext>
            </a:extLst>
          </a:blip>
          <a:stretch>
            <a:fillRect/>
          </a:stretch>
        </p:blipFill>
        <p:spPr>
          <a:xfrm>
            <a:off x="6677169" y="903064"/>
            <a:ext cx="2428720" cy="2765550"/>
          </a:xfrm>
          <a:prstGeom prst="rect">
            <a:avLst/>
          </a:prstGeom>
        </p:spPr>
      </p:pic>
      <p:sp>
        <p:nvSpPr>
          <p:cNvPr id="5" name="Arrow: Right 4">
            <a:extLst>
              <a:ext uri="{FF2B5EF4-FFF2-40B4-BE49-F238E27FC236}">
                <a16:creationId xmlns:a16="http://schemas.microsoft.com/office/drawing/2014/main" id="{BC3CE907-78D1-A72E-839C-811711FEA834}"/>
              </a:ext>
            </a:extLst>
          </p:cNvPr>
          <p:cNvSpPr/>
          <p:nvPr/>
        </p:nvSpPr>
        <p:spPr>
          <a:xfrm>
            <a:off x="9237977" y="2396009"/>
            <a:ext cx="284625" cy="280179"/>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B469CB32-20C2-B65B-56F6-F2CB97ECDC2F}"/>
              </a:ext>
            </a:extLst>
          </p:cNvPr>
          <p:cNvPicPr>
            <a:picLocks noChangeAspect="1"/>
          </p:cNvPicPr>
          <p:nvPr/>
        </p:nvPicPr>
        <p:blipFill>
          <a:blip r:embed="rId5"/>
          <a:stretch>
            <a:fillRect/>
          </a:stretch>
        </p:blipFill>
        <p:spPr>
          <a:xfrm>
            <a:off x="9522602" y="903064"/>
            <a:ext cx="2429158" cy="2766988"/>
          </a:xfrm>
          <a:prstGeom prst="rect">
            <a:avLst/>
          </a:prstGeom>
        </p:spPr>
      </p:pic>
      <p:sp>
        <p:nvSpPr>
          <p:cNvPr id="11" name="TextBox 10">
            <a:extLst>
              <a:ext uri="{FF2B5EF4-FFF2-40B4-BE49-F238E27FC236}">
                <a16:creationId xmlns:a16="http://schemas.microsoft.com/office/drawing/2014/main" id="{16A0BFBC-2BFD-DA18-D802-E417F003E8C6}"/>
              </a:ext>
            </a:extLst>
          </p:cNvPr>
          <p:cNvSpPr txBox="1"/>
          <p:nvPr/>
        </p:nvSpPr>
        <p:spPr>
          <a:xfrm>
            <a:off x="695886" y="3745733"/>
            <a:ext cx="10959960" cy="2000548"/>
          </a:xfrm>
          <a:prstGeom prst="rect">
            <a:avLst/>
          </a:prstGeom>
          <a:noFill/>
        </p:spPr>
        <p:txBody>
          <a:bodyPr wrap="square" rtlCol="0">
            <a:spAutoFit/>
          </a:bodyPr>
          <a:lstStyle/>
          <a:p>
            <a:pPr marL="285750" indent="-285750">
              <a:buFont typeface="Arial" panose="020B0604020202020204" pitchFamily="34" charset="0"/>
              <a:buChar char="•"/>
            </a:pPr>
            <a:r>
              <a:rPr lang="en-US" sz="2000"/>
              <a:t>Mackenzie River vs Great Bear are hydrological, ecologically, and culturally distinct </a:t>
            </a:r>
          </a:p>
          <a:p>
            <a:pPr marL="285750" indent="-285750">
              <a:buFont typeface="Arial" panose="020B0604020202020204" pitchFamily="34" charset="0"/>
              <a:buChar char="•"/>
            </a:pPr>
            <a:r>
              <a:rPr lang="en-US" sz="2000"/>
              <a:t>Great Bear Lake / </a:t>
            </a:r>
            <a:r>
              <a:rPr lang="en-US" sz="2000" err="1"/>
              <a:t>Sahtú</a:t>
            </a:r>
            <a:r>
              <a:rPr lang="en-US" sz="2000"/>
              <a:t> is the largest lake entirely within Canada</a:t>
            </a:r>
          </a:p>
          <a:p>
            <a:endParaRPr lang="en-US" sz="400"/>
          </a:p>
          <a:p>
            <a:r>
              <a:rPr lang="en-US" sz="2000" b="1"/>
              <a:t>Additional Notes:</a:t>
            </a:r>
          </a:p>
          <a:p>
            <a:pPr marL="285750" indent="-285750">
              <a:buFont typeface="Arial" panose="020B0604020202020204" pitchFamily="34" charset="0"/>
              <a:buChar char="•"/>
            </a:pPr>
            <a:r>
              <a:rPr lang="en-US" sz="2000"/>
              <a:t>Great Bear Lake and watershed is a proposed Indigenous Protected and Conserved Area (IPCA) </a:t>
            </a:r>
          </a:p>
          <a:p>
            <a:pPr marL="285750" indent="-285750">
              <a:buFont typeface="Arial" panose="020B0604020202020204" pitchFamily="34" charset="0"/>
              <a:buChar char="•"/>
            </a:pPr>
            <a:r>
              <a:rPr lang="en-US" sz="2000"/>
              <a:t>SOAER 2021 &amp; 2003 presented mostly distinct data for the Mackenzie River and Grear Bear Lake</a:t>
            </a:r>
          </a:p>
          <a:p>
            <a:pPr marL="285750" indent="-285750">
              <a:buFont typeface="Arial" panose="020B0604020202020204" pitchFamily="34" charset="0"/>
              <a:buChar char="•"/>
            </a:pPr>
            <a:r>
              <a:rPr lang="en-US" sz="2000"/>
              <a:t>Great Bear / </a:t>
            </a:r>
            <a:r>
              <a:rPr lang="en-US" sz="2000" err="1"/>
              <a:t>Sahtú</a:t>
            </a:r>
            <a:r>
              <a:rPr lang="en-US" sz="2000"/>
              <a:t> is the only sub-basin with Nunavut transboundary waters</a:t>
            </a:r>
          </a:p>
        </p:txBody>
      </p:sp>
    </p:spTree>
    <p:extLst>
      <p:ext uri="{BB962C8B-B14F-4D97-AF65-F5344CB8AC3E}">
        <p14:creationId xmlns:p14="http://schemas.microsoft.com/office/powerpoint/2010/main" val="1786889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BE39D-96EA-1CF6-519D-1868A6639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05912D-1584-F299-9180-2520E8EFCACC}"/>
              </a:ext>
            </a:extLst>
          </p:cNvPr>
          <p:cNvSpPr>
            <a:spLocks noGrp="1"/>
          </p:cNvSpPr>
          <p:nvPr>
            <p:ph type="title"/>
          </p:nvPr>
        </p:nvSpPr>
        <p:spPr>
          <a:xfrm>
            <a:off x="0" y="2444296"/>
            <a:ext cx="12207240" cy="1325563"/>
          </a:xfrm>
          <a:solidFill>
            <a:schemeClr val="bg2">
              <a:lumMod val="90000"/>
            </a:schemeClr>
          </a:solidFill>
        </p:spPr>
        <p:txBody>
          <a:bodyPr>
            <a:normAutofit/>
          </a:bodyPr>
          <a:lstStyle/>
          <a:p>
            <a:pPr algn="ctr"/>
            <a:r>
              <a:rPr lang="en-US" sz="4800" b="1"/>
              <a:t>'Skeleton' Statement of Work  </a:t>
            </a:r>
            <a:endParaRPr lang="en-US"/>
          </a:p>
        </p:txBody>
      </p:sp>
      <p:sp>
        <p:nvSpPr>
          <p:cNvPr id="3" name="Slide Number Placeholder 2">
            <a:extLst>
              <a:ext uri="{FF2B5EF4-FFF2-40B4-BE49-F238E27FC236}">
                <a16:creationId xmlns:a16="http://schemas.microsoft.com/office/drawing/2014/main" id="{2AA881F8-8F80-7CCA-C3CC-7E1567CF6DFE}"/>
              </a:ext>
            </a:extLst>
          </p:cNvPr>
          <p:cNvSpPr>
            <a:spLocks noGrp="1"/>
          </p:cNvSpPr>
          <p:nvPr>
            <p:ph type="sldNum" sz="quarter" idx="12"/>
          </p:nvPr>
        </p:nvSpPr>
        <p:spPr/>
        <p:txBody>
          <a:bodyPr/>
          <a:lstStyle/>
          <a:p>
            <a:fld id="{960381B3-8686-42CE-AE29-5D40F96228CF}" type="slidenum">
              <a:rPr lang="en-US" smtClean="0"/>
              <a:pPr/>
              <a:t>11</a:t>
            </a:fld>
            <a:endParaRPr lang="en-US"/>
          </a:p>
        </p:txBody>
      </p:sp>
    </p:spTree>
    <p:extLst>
      <p:ext uri="{BB962C8B-B14F-4D97-AF65-F5344CB8AC3E}">
        <p14:creationId xmlns:p14="http://schemas.microsoft.com/office/powerpoint/2010/main" val="55733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B90CB4-026B-8F01-136E-8C1266788C09}"/>
              </a:ext>
            </a:extLst>
          </p:cNvPr>
          <p:cNvSpPr>
            <a:spLocks noGrp="1"/>
          </p:cNvSpPr>
          <p:nvPr>
            <p:ph type="sldNum" sz="quarter" idx="12"/>
          </p:nvPr>
        </p:nvSpPr>
        <p:spPr/>
        <p:txBody>
          <a:bodyPr/>
          <a:lstStyle/>
          <a:p>
            <a:fld id="{960381B3-8686-42CE-AE29-5D40F96228CF}" type="slidenum">
              <a:rPr lang="en-US" smtClean="0"/>
              <a:pPr/>
              <a:t>12</a:t>
            </a:fld>
            <a:endParaRPr lang="en-US"/>
          </a:p>
        </p:txBody>
      </p:sp>
      <p:pic>
        <p:nvPicPr>
          <p:cNvPr id="7" name="Picture 6" descr="A diagram of a diagram&#10;&#10;AI-generated content may be incorrect.">
            <a:extLst>
              <a:ext uri="{FF2B5EF4-FFF2-40B4-BE49-F238E27FC236}">
                <a16:creationId xmlns:a16="http://schemas.microsoft.com/office/drawing/2014/main" id="{E0C7038F-BEA0-5558-40DA-246979C1B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48" y="0"/>
            <a:ext cx="10705503" cy="6858000"/>
          </a:xfrm>
          <a:prstGeom prst="rect">
            <a:avLst/>
          </a:prstGeom>
        </p:spPr>
      </p:pic>
    </p:spTree>
    <p:extLst>
      <p:ext uri="{BB962C8B-B14F-4D97-AF65-F5344CB8AC3E}">
        <p14:creationId xmlns:p14="http://schemas.microsoft.com/office/powerpoint/2010/main" val="4233805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public data&#10;&#10;AI-generated content may be incorrect.">
            <a:extLst>
              <a:ext uri="{FF2B5EF4-FFF2-40B4-BE49-F238E27FC236}">
                <a16:creationId xmlns:a16="http://schemas.microsoft.com/office/drawing/2014/main" id="{F1F20059-893E-70B4-55E9-BE0C1BF25BBD}"/>
              </a:ext>
            </a:extLst>
          </p:cNvPr>
          <p:cNvPicPr>
            <a:picLocks noChangeAspect="1"/>
          </p:cNvPicPr>
          <p:nvPr/>
        </p:nvPicPr>
        <p:blipFill>
          <a:blip r:embed="rId2"/>
          <a:stretch>
            <a:fillRect/>
          </a:stretch>
        </p:blipFill>
        <p:spPr>
          <a:xfrm>
            <a:off x="5491259" y="1262062"/>
            <a:ext cx="6467475" cy="4333875"/>
          </a:xfrm>
          <a:prstGeom prst="rect">
            <a:avLst/>
          </a:prstGeom>
        </p:spPr>
      </p:pic>
      <p:sp>
        <p:nvSpPr>
          <p:cNvPr id="2" name="Title 1">
            <a:extLst>
              <a:ext uri="{FF2B5EF4-FFF2-40B4-BE49-F238E27FC236}">
                <a16:creationId xmlns:a16="http://schemas.microsoft.com/office/drawing/2014/main" id="{C57FCF3B-AD26-B497-4F64-04416D711D4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a:latin typeface="+mj-lt"/>
                <a:ea typeface="+mj-ea"/>
                <a:cs typeface="+mj-cs"/>
              </a:rPr>
              <a:t>Public Information</a:t>
            </a:r>
            <a:endParaRPr lang="en-US" b="1" kern="1200">
              <a:latin typeface="+mj-lt"/>
            </a:endParaRPr>
          </a:p>
        </p:txBody>
      </p:sp>
      <p:sp>
        <p:nvSpPr>
          <p:cNvPr id="6" name="TextBox 5">
            <a:extLst>
              <a:ext uri="{FF2B5EF4-FFF2-40B4-BE49-F238E27FC236}">
                <a16:creationId xmlns:a16="http://schemas.microsoft.com/office/drawing/2014/main" id="{99C5E003-7A2B-9021-41D6-1AA3F7BA9841}"/>
              </a:ext>
            </a:extLst>
          </p:cNvPr>
          <p:cNvSpPr txBox="1"/>
          <p:nvPr/>
        </p:nvSpPr>
        <p:spPr>
          <a:xfrm>
            <a:off x="651386" y="1467644"/>
            <a:ext cx="5936226" cy="435133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28600" indent="-228600" defTabSz="914400">
              <a:lnSpc>
                <a:spcPct val="90000"/>
              </a:lnSpc>
              <a:spcBef>
                <a:spcPts val="1000"/>
              </a:spcBef>
              <a:buFont typeface="Arial" panose="020B0604020202020204" pitchFamily="34" charset="0"/>
              <a:buChar char="•"/>
            </a:pPr>
            <a:r>
              <a:rPr lang="en-US" sz="2200" dirty="0"/>
              <a:t>Publicly available information (Indigenous knowledge and science) is the ‘backbone’ of the SOAER</a:t>
            </a:r>
          </a:p>
          <a:p>
            <a:pPr marL="228600" indent="-228600" defTabSz="914400">
              <a:lnSpc>
                <a:spcPct val="90000"/>
              </a:lnSpc>
              <a:spcBef>
                <a:spcPts val="1000"/>
              </a:spcBef>
              <a:buFont typeface="Arial" panose="020B0604020202020204" pitchFamily="34" charset="0"/>
              <a:buChar char="•"/>
            </a:pPr>
            <a:r>
              <a:rPr lang="en-US" sz="2200" dirty="0"/>
              <a:t>Produce updated and improved maps across the basin and sub-basins </a:t>
            </a:r>
          </a:p>
          <a:p>
            <a:pPr marL="228600" indent="-228600" defTabSz="914400">
              <a:lnSpc>
                <a:spcPct val="90000"/>
              </a:lnSpc>
              <a:spcBef>
                <a:spcPts val="1000"/>
              </a:spcBef>
              <a:buFont typeface="Arial" panose="020B0604020202020204" pitchFamily="34" charset="0"/>
              <a:buChar char="•"/>
            </a:pPr>
            <a:r>
              <a:rPr lang="en-US" sz="2200" dirty="0"/>
              <a:t>Basin-wide reporting on rivers,                    deltas, and large lakes </a:t>
            </a:r>
          </a:p>
          <a:p>
            <a:pPr defTabSz="914400">
              <a:lnSpc>
                <a:spcPct val="90000"/>
              </a:lnSpc>
              <a:spcBef>
                <a:spcPts val="1000"/>
              </a:spcBef>
            </a:pPr>
            <a:r>
              <a:rPr lang="en-US" sz="2200" dirty="0"/>
              <a:t>New for SOAER Update: </a:t>
            </a:r>
          </a:p>
          <a:p>
            <a:pPr marL="228600" indent="-228600" defTabSz="914400">
              <a:lnSpc>
                <a:spcPct val="90000"/>
              </a:lnSpc>
              <a:spcBef>
                <a:spcPts val="1000"/>
              </a:spcBef>
              <a:buFont typeface="Arial" panose="020B0604020202020204" pitchFamily="34" charset="0"/>
              <a:buChar char="•"/>
            </a:pPr>
            <a:r>
              <a:rPr lang="en-US" sz="2200" dirty="0"/>
              <a:t>Indigenous placenames </a:t>
            </a:r>
          </a:p>
          <a:p>
            <a:pPr marL="228600" indent="-228600" defTabSz="914400">
              <a:lnSpc>
                <a:spcPct val="90000"/>
              </a:lnSpc>
              <a:spcBef>
                <a:spcPts val="1000"/>
              </a:spcBef>
              <a:buFont typeface="Arial" panose="020B0604020202020204" pitchFamily="34" charset="0"/>
              <a:buChar char="•"/>
            </a:pPr>
            <a:r>
              <a:rPr lang="en-US" sz="2200" dirty="0"/>
              <a:t>Highlight the work of the BMWAs</a:t>
            </a:r>
          </a:p>
          <a:p>
            <a:pPr marL="228600" indent="-228600" defTabSz="914400">
              <a:lnSpc>
                <a:spcPct val="90000"/>
              </a:lnSpc>
              <a:spcBef>
                <a:spcPts val="1000"/>
              </a:spcBef>
              <a:buFont typeface="Arial" panose="020B0604020202020204" pitchFamily="34" charset="0"/>
              <a:buChar char="•"/>
            </a:pPr>
            <a:endParaRPr lang="en-US" sz="2800" dirty="0"/>
          </a:p>
          <a:p>
            <a:pPr marL="228600" indent="-228600" defTabSz="914400">
              <a:lnSpc>
                <a:spcPct val="90000"/>
              </a:lnSpc>
              <a:spcBef>
                <a:spcPts val="1000"/>
              </a:spcBef>
              <a:buFont typeface="Arial" panose="020B0604020202020204" pitchFamily="34" charset="0"/>
              <a:buChar char="•"/>
            </a:pPr>
            <a:endParaRPr lang="en-US" sz="2800" dirty="0"/>
          </a:p>
          <a:p>
            <a:pPr marL="228600" indent="-228600" defTabSz="914400">
              <a:lnSpc>
                <a:spcPct val="90000"/>
              </a:lnSpc>
              <a:spcBef>
                <a:spcPts val="1000"/>
              </a:spcBef>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72F7249D-C96F-E871-4D12-F2BE38466C98}"/>
              </a:ext>
            </a:extLst>
          </p:cNvPr>
          <p:cNvSpPr>
            <a:spLocks noGrp="1"/>
          </p:cNvSpPr>
          <p:nvPr>
            <p:ph type="sldNum" sz="quarter" idx="12"/>
          </p:nvPr>
        </p:nvSpPr>
        <p:spPr>
          <a:xfrm>
            <a:off x="0" y="6477472"/>
            <a:ext cx="2743200" cy="365125"/>
          </a:xfrm>
        </p:spPr>
        <p:txBody>
          <a:bodyPr vert="horz" lIns="91440" tIns="45720" rIns="91440" bIns="45720" rtlCol="0" anchor="ctr">
            <a:normAutofit/>
          </a:bodyPr>
          <a:lstStyle/>
          <a:p>
            <a:pPr>
              <a:spcAft>
                <a:spcPts val="600"/>
              </a:spcAft>
            </a:pPr>
            <a:fld id="{960381B3-8686-42CE-AE29-5D40F96228CF}" type="slidenum">
              <a:rPr lang="en-US" smtClean="0"/>
              <a:pPr>
                <a:spcAft>
                  <a:spcPts val="600"/>
                </a:spcAft>
              </a:pPr>
              <a:t>13</a:t>
            </a:fld>
            <a:endParaRPr lang="en-US"/>
          </a:p>
        </p:txBody>
      </p:sp>
    </p:spTree>
    <p:extLst>
      <p:ext uri="{BB962C8B-B14F-4D97-AF65-F5344CB8AC3E}">
        <p14:creationId xmlns:p14="http://schemas.microsoft.com/office/powerpoint/2010/main" val="643308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workshop&#10;&#10;AI-generated content may be incorrect.">
            <a:extLst>
              <a:ext uri="{FF2B5EF4-FFF2-40B4-BE49-F238E27FC236}">
                <a16:creationId xmlns:a16="http://schemas.microsoft.com/office/drawing/2014/main" id="{CDAACF37-950B-BBBE-AA3D-6482713120D0}"/>
              </a:ext>
            </a:extLst>
          </p:cNvPr>
          <p:cNvPicPr>
            <a:picLocks noChangeAspect="1"/>
          </p:cNvPicPr>
          <p:nvPr/>
        </p:nvPicPr>
        <p:blipFill>
          <a:blip r:embed="rId2"/>
          <a:stretch>
            <a:fillRect/>
          </a:stretch>
        </p:blipFill>
        <p:spPr>
          <a:xfrm>
            <a:off x="6562004" y="-1690"/>
            <a:ext cx="5625153" cy="3927895"/>
          </a:xfrm>
          <a:prstGeom prst="rect">
            <a:avLst/>
          </a:prstGeom>
        </p:spPr>
      </p:pic>
      <p:sp>
        <p:nvSpPr>
          <p:cNvPr id="2" name="Title 1">
            <a:extLst>
              <a:ext uri="{FF2B5EF4-FFF2-40B4-BE49-F238E27FC236}">
                <a16:creationId xmlns:a16="http://schemas.microsoft.com/office/drawing/2014/main" id="{A32C9150-8CD0-BDE9-1A9D-8096C582129E}"/>
              </a:ext>
            </a:extLst>
          </p:cNvPr>
          <p:cNvSpPr>
            <a:spLocks noGrp="1"/>
          </p:cNvSpPr>
          <p:nvPr>
            <p:ph type="title"/>
          </p:nvPr>
        </p:nvSpPr>
        <p:spPr/>
        <p:txBody>
          <a:bodyPr/>
          <a:lstStyle/>
          <a:p>
            <a:r>
              <a:rPr lang="en-US" b="1" dirty="0"/>
              <a:t>Workshops </a:t>
            </a:r>
          </a:p>
        </p:txBody>
      </p:sp>
      <p:sp>
        <p:nvSpPr>
          <p:cNvPr id="4" name="Slide Number Placeholder 3">
            <a:extLst>
              <a:ext uri="{FF2B5EF4-FFF2-40B4-BE49-F238E27FC236}">
                <a16:creationId xmlns:a16="http://schemas.microsoft.com/office/drawing/2014/main" id="{B60F5856-9774-9F17-7E07-3F4D8EC72EE1}"/>
              </a:ext>
            </a:extLst>
          </p:cNvPr>
          <p:cNvSpPr>
            <a:spLocks noGrp="1"/>
          </p:cNvSpPr>
          <p:nvPr>
            <p:ph type="sldNum" sz="quarter" idx="12"/>
          </p:nvPr>
        </p:nvSpPr>
        <p:spPr/>
        <p:txBody>
          <a:bodyPr/>
          <a:lstStyle/>
          <a:p>
            <a:fld id="{960381B3-8686-42CE-AE29-5D40F96228CF}" type="slidenum">
              <a:rPr lang="en-US" smtClean="0"/>
              <a:pPr/>
              <a:t>14</a:t>
            </a:fld>
            <a:endParaRPr lang="en-US"/>
          </a:p>
        </p:txBody>
      </p:sp>
      <p:sp>
        <p:nvSpPr>
          <p:cNvPr id="7" name="Content Placeholder 6">
            <a:extLst>
              <a:ext uri="{FF2B5EF4-FFF2-40B4-BE49-F238E27FC236}">
                <a16:creationId xmlns:a16="http://schemas.microsoft.com/office/drawing/2014/main" id="{D93F76A8-A4D5-0122-1812-059F4A5253C4}"/>
              </a:ext>
            </a:extLst>
          </p:cNvPr>
          <p:cNvSpPr>
            <a:spLocks noGrp="1"/>
          </p:cNvSpPr>
          <p:nvPr>
            <p:ph idx="1"/>
          </p:nvPr>
        </p:nvSpPr>
        <p:spPr>
          <a:xfrm>
            <a:off x="349828" y="1690688"/>
            <a:ext cx="7173190" cy="4351338"/>
          </a:xfrm>
        </p:spPr>
        <p:txBody>
          <a:bodyPr>
            <a:normAutofit lnSpcReduction="10000"/>
          </a:bodyPr>
          <a:lstStyle/>
          <a:p>
            <a:r>
              <a:rPr lang="en-US" dirty="0"/>
              <a:t>Two workshops</a:t>
            </a:r>
          </a:p>
          <a:p>
            <a:pPr lvl="1"/>
            <a:r>
              <a:rPr lang="en-US" dirty="0"/>
              <a:t>SOAER Peer Advice Session [Virtual] </a:t>
            </a:r>
          </a:p>
          <a:p>
            <a:pPr lvl="2"/>
            <a:r>
              <a:rPr lang="en-US" dirty="0"/>
              <a:t>Interviews and group discussion with past SOAER experts to seek advise on a principled approach to the SOAER update </a:t>
            </a:r>
          </a:p>
          <a:p>
            <a:pPr lvl="2"/>
            <a:r>
              <a:rPr lang="en-US" dirty="0"/>
              <a:t>Feedback and reflections on past SOAERs to guide the SOAER update </a:t>
            </a:r>
          </a:p>
          <a:p>
            <a:pPr lvl="1"/>
            <a:r>
              <a:rPr lang="en-US" dirty="0"/>
              <a:t>Climate Change ‘Stories of Change’ </a:t>
            </a:r>
          </a:p>
          <a:p>
            <a:pPr lvl="2"/>
            <a:r>
              <a:rPr lang="en-US" dirty="0"/>
              <a:t>How is climate change affect the </a:t>
            </a:r>
            <a:r>
              <a:rPr lang="en-US" b="0" i="0" dirty="0">
                <a:solidFill>
                  <a:srgbClr val="000000"/>
                </a:solidFill>
                <a:effectLst/>
                <a:latin typeface="WordVisi_MSFontService"/>
              </a:rPr>
              <a:t>aquatic ecosystem, ecosystem services, and peoples’ health and wellbeing</a:t>
            </a:r>
          </a:p>
          <a:p>
            <a:pPr lvl="2"/>
            <a:r>
              <a:rPr lang="en-US" dirty="0">
                <a:solidFill>
                  <a:srgbClr val="000000"/>
                </a:solidFill>
                <a:latin typeface="WordVisi_MSFontService"/>
              </a:rPr>
              <a:t>Convene a group of experts (Elders, Traditional Knowledge holders and scientists) to bridge knowledge and produce stories of change across the basin to incorporate into the SOAER</a:t>
            </a:r>
            <a:endParaRPr lang="en-US" dirty="0"/>
          </a:p>
          <a:p>
            <a:pPr lvl="2"/>
            <a:endParaRPr lang="en-US" dirty="0"/>
          </a:p>
          <a:p>
            <a:pPr lvl="1"/>
            <a:endParaRPr lang="en-US" dirty="0"/>
          </a:p>
        </p:txBody>
      </p:sp>
      <p:sp>
        <p:nvSpPr>
          <p:cNvPr id="8" name="TextBox 7">
            <a:extLst>
              <a:ext uri="{FF2B5EF4-FFF2-40B4-BE49-F238E27FC236}">
                <a16:creationId xmlns:a16="http://schemas.microsoft.com/office/drawing/2014/main" id="{FD97DEFE-A856-27FB-6905-30CE5F8DA277}"/>
              </a:ext>
            </a:extLst>
          </p:cNvPr>
          <p:cNvSpPr txBox="1"/>
          <p:nvPr/>
        </p:nvSpPr>
        <p:spPr>
          <a:xfrm>
            <a:off x="5717404" y="3717975"/>
            <a:ext cx="3397827" cy="738664"/>
          </a:xfrm>
          <a:prstGeom prst="rect">
            <a:avLst/>
          </a:prstGeom>
          <a:noFill/>
        </p:spPr>
        <p:txBody>
          <a:bodyPr wrap="square" rtlCol="0">
            <a:spAutoFit/>
          </a:bodyPr>
          <a:lstStyle/>
          <a:p>
            <a:r>
              <a:rPr lang="en-US" sz="2400" dirty="0"/>
              <a:t>[in-person / hybrid]</a:t>
            </a:r>
          </a:p>
          <a:p>
            <a:endParaRPr lang="en-US" dirty="0"/>
          </a:p>
        </p:txBody>
      </p:sp>
    </p:spTree>
    <p:extLst>
      <p:ext uri="{BB962C8B-B14F-4D97-AF65-F5344CB8AC3E}">
        <p14:creationId xmlns:p14="http://schemas.microsoft.com/office/powerpoint/2010/main" val="4248879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B90CB4-026B-8F01-136E-8C1266788C09}"/>
              </a:ext>
            </a:extLst>
          </p:cNvPr>
          <p:cNvSpPr>
            <a:spLocks noGrp="1"/>
          </p:cNvSpPr>
          <p:nvPr>
            <p:ph type="sldNum" sz="quarter" idx="12"/>
          </p:nvPr>
        </p:nvSpPr>
        <p:spPr/>
        <p:txBody>
          <a:bodyPr/>
          <a:lstStyle/>
          <a:p>
            <a:fld id="{960381B3-8686-42CE-AE29-5D40F96228CF}" type="slidenum">
              <a:rPr lang="en-US" smtClean="0"/>
              <a:pPr/>
              <a:t>15</a:t>
            </a:fld>
            <a:endParaRPr lang="en-US"/>
          </a:p>
        </p:txBody>
      </p:sp>
      <p:pic>
        <p:nvPicPr>
          <p:cNvPr id="7" name="Picture 6" descr="A diagram of a diagram&#10;&#10;AI-generated content may be incorrect.">
            <a:extLst>
              <a:ext uri="{FF2B5EF4-FFF2-40B4-BE49-F238E27FC236}">
                <a16:creationId xmlns:a16="http://schemas.microsoft.com/office/drawing/2014/main" id="{E0C7038F-BEA0-5558-40DA-246979C1B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48" y="0"/>
            <a:ext cx="10705503" cy="6858000"/>
          </a:xfrm>
          <a:prstGeom prst="rect">
            <a:avLst/>
          </a:prstGeom>
        </p:spPr>
      </p:pic>
    </p:spTree>
    <p:extLst>
      <p:ext uri="{BB962C8B-B14F-4D97-AF65-F5344CB8AC3E}">
        <p14:creationId xmlns:p14="http://schemas.microsoft.com/office/powerpoint/2010/main" val="207848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3AA6-D895-4891-474E-2063D3C5CEF9}"/>
              </a:ext>
            </a:extLst>
          </p:cNvPr>
          <p:cNvSpPr>
            <a:spLocks noGrp="1"/>
          </p:cNvSpPr>
          <p:nvPr>
            <p:ph type="title"/>
          </p:nvPr>
        </p:nvSpPr>
        <p:spPr/>
        <p:txBody>
          <a:bodyPr/>
          <a:lstStyle/>
          <a:p>
            <a:r>
              <a:rPr lang="en-US"/>
              <a:t>Outreach</a:t>
            </a:r>
          </a:p>
        </p:txBody>
      </p:sp>
      <p:sp>
        <p:nvSpPr>
          <p:cNvPr id="4" name="Slide Number Placeholder 3">
            <a:extLst>
              <a:ext uri="{FF2B5EF4-FFF2-40B4-BE49-F238E27FC236}">
                <a16:creationId xmlns:a16="http://schemas.microsoft.com/office/drawing/2014/main" id="{4059EC42-FF1A-4A0F-A96F-F0C5C5C8DFC7}"/>
              </a:ext>
            </a:extLst>
          </p:cNvPr>
          <p:cNvSpPr>
            <a:spLocks noGrp="1"/>
          </p:cNvSpPr>
          <p:nvPr>
            <p:ph type="sldNum" sz="quarter" idx="12"/>
          </p:nvPr>
        </p:nvSpPr>
        <p:spPr/>
        <p:txBody>
          <a:bodyPr/>
          <a:lstStyle/>
          <a:p>
            <a:fld id="{960381B3-8686-42CE-AE29-5D40F96228CF}" type="slidenum">
              <a:rPr lang="en-US" smtClean="0"/>
              <a:pPr/>
              <a:t>16</a:t>
            </a:fld>
            <a:endParaRPr lang="en-US"/>
          </a:p>
        </p:txBody>
      </p:sp>
      <p:sp>
        <p:nvSpPr>
          <p:cNvPr id="3" name="TextBox 2">
            <a:extLst>
              <a:ext uri="{FF2B5EF4-FFF2-40B4-BE49-F238E27FC236}">
                <a16:creationId xmlns:a16="http://schemas.microsoft.com/office/drawing/2014/main" id="{8FD06EF5-8CE6-B0A8-C0FF-CC60035AACB8}"/>
              </a:ext>
            </a:extLst>
          </p:cNvPr>
          <p:cNvSpPr txBox="1"/>
          <p:nvPr/>
        </p:nvSpPr>
        <p:spPr>
          <a:xfrm>
            <a:off x="841429" y="1583523"/>
            <a:ext cx="8410554"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200"/>
              <a:t>In 2018-19, Indigenous members of the MRBB sent letters to Indigenous governments and communities in the basin that informed recipients about the plan to develop an online State of the Aquatic Ecosystem Report. </a:t>
            </a:r>
          </a:p>
          <a:p>
            <a:pPr marL="285750" indent="-285750">
              <a:buFont typeface="Arial,Sans-Serif"/>
              <a:buChar char="•"/>
            </a:pPr>
            <a:r>
              <a:rPr lang="en-US" sz="2200"/>
              <a:t>MRBB Secretariat has shared the SOAER at multiple venues. Many living in the basin are not aware of the MRBB or the SOAER..  </a:t>
            </a:r>
          </a:p>
          <a:p>
            <a:pPr marL="285750" indent="-285750">
              <a:buFont typeface="Arial,Sans-Serif"/>
              <a:buChar char="•"/>
            </a:pPr>
            <a:r>
              <a:rPr lang="en-US" sz="2200"/>
              <a:t>Outreach could be key to establishing new partnerships and addressing important data gaps.</a:t>
            </a:r>
          </a:p>
          <a:p>
            <a:pPr marL="285750" indent="-285750">
              <a:buFont typeface="Arial,Sans-Serif"/>
              <a:buChar char="•"/>
            </a:pPr>
            <a:r>
              <a:rPr lang="en-US" sz="2200"/>
              <a:t>MRBB members are better connected to work being done in the basin that could be profiled on the SOAER.    </a:t>
            </a:r>
          </a:p>
          <a:p>
            <a:pPr marL="285750" indent="-285750">
              <a:buFont typeface="Arial,Sans-Serif"/>
              <a:buChar char="•"/>
            </a:pPr>
            <a:r>
              <a:rPr lang="en-US" sz="2200"/>
              <a:t>Outreach is scalable.</a:t>
            </a:r>
          </a:p>
          <a:p>
            <a:pPr marL="285750" indent="-285750">
              <a:buFont typeface="Arial"/>
              <a:buChar char="•"/>
            </a:pPr>
            <a:endParaRPr lang="en-US" sz="2200"/>
          </a:p>
          <a:p>
            <a:endParaRPr lang="en-US" sz="2200"/>
          </a:p>
          <a:p>
            <a:r>
              <a:rPr lang="en-US"/>
              <a:t>  </a:t>
            </a:r>
          </a:p>
        </p:txBody>
      </p:sp>
      <p:pic>
        <p:nvPicPr>
          <p:cNvPr id="7" name="Picture 6" descr="A diagram of a workshop&#10;&#10;AI-generated content may be incorrect.">
            <a:extLst>
              <a:ext uri="{FF2B5EF4-FFF2-40B4-BE49-F238E27FC236}">
                <a16:creationId xmlns:a16="http://schemas.microsoft.com/office/drawing/2014/main" id="{FF92DF9F-C179-7868-9F0A-E240E1882024}"/>
              </a:ext>
            </a:extLst>
          </p:cNvPr>
          <p:cNvPicPr>
            <a:picLocks noChangeAspect="1"/>
          </p:cNvPicPr>
          <p:nvPr/>
        </p:nvPicPr>
        <p:blipFill>
          <a:blip r:embed="rId2"/>
          <a:stretch>
            <a:fillRect/>
          </a:stretch>
        </p:blipFill>
        <p:spPr>
          <a:xfrm>
            <a:off x="8929284" y="3432390"/>
            <a:ext cx="3257873" cy="2292135"/>
          </a:xfrm>
          <a:prstGeom prst="rect">
            <a:avLst/>
          </a:prstGeom>
        </p:spPr>
      </p:pic>
      <p:pic>
        <p:nvPicPr>
          <p:cNvPr id="10" name="Content Placeholder 9">
            <a:extLst>
              <a:ext uri="{FF2B5EF4-FFF2-40B4-BE49-F238E27FC236}">
                <a16:creationId xmlns:a16="http://schemas.microsoft.com/office/drawing/2014/main" id="{66F6566F-9E0B-1700-D16F-E53AE5F450DB}"/>
              </a:ext>
            </a:extLst>
          </p:cNvPr>
          <p:cNvPicPr>
            <a:picLocks noGrp="1" noChangeAspect="1"/>
          </p:cNvPicPr>
          <p:nvPr>
            <p:ph idx="1"/>
          </p:nvPr>
        </p:nvPicPr>
        <p:blipFill>
          <a:blip r:embed="rId3"/>
          <a:stretch>
            <a:fillRect/>
          </a:stretch>
        </p:blipFill>
        <p:spPr>
          <a:xfrm>
            <a:off x="8933239" y="307910"/>
            <a:ext cx="3133725" cy="2762250"/>
          </a:xfrm>
        </p:spPr>
      </p:pic>
    </p:spTree>
    <p:extLst>
      <p:ext uri="{BB962C8B-B14F-4D97-AF65-F5344CB8AC3E}">
        <p14:creationId xmlns:p14="http://schemas.microsoft.com/office/powerpoint/2010/main" val="202808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ommunity held information&#10;&#10;AI-generated content may be incorrect.">
            <a:extLst>
              <a:ext uri="{FF2B5EF4-FFF2-40B4-BE49-F238E27FC236}">
                <a16:creationId xmlns:a16="http://schemas.microsoft.com/office/drawing/2014/main" id="{B037F0DB-0CFF-71D5-1FCD-5DF6610C75DA}"/>
              </a:ext>
            </a:extLst>
          </p:cNvPr>
          <p:cNvPicPr>
            <a:picLocks noChangeAspect="1"/>
          </p:cNvPicPr>
          <p:nvPr/>
        </p:nvPicPr>
        <p:blipFill>
          <a:blip r:embed="rId2"/>
          <a:stretch>
            <a:fillRect/>
          </a:stretch>
        </p:blipFill>
        <p:spPr>
          <a:xfrm>
            <a:off x="6923868" y="1133475"/>
            <a:ext cx="4724400" cy="4591050"/>
          </a:xfrm>
          <a:prstGeom prst="rect">
            <a:avLst/>
          </a:prstGeom>
        </p:spPr>
      </p:pic>
      <p:sp>
        <p:nvSpPr>
          <p:cNvPr id="2" name="Title 1">
            <a:extLst>
              <a:ext uri="{FF2B5EF4-FFF2-40B4-BE49-F238E27FC236}">
                <a16:creationId xmlns:a16="http://schemas.microsoft.com/office/drawing/2014/main" id="{47A2351C-C8DB-3436-7E58-9884E1A3FE5F}"/>
              </a:ext>
            </a:extLst>
          </p:cNvPr>
          <p:cNvSpPr>
            <a:spLocks noGrp="1"/>
          </p:cNvSpPr>
          <p:nvPr>
            <p:ph type="title"/>
          </p:nvPr>
        </p:nvSpPr>
        <p:spPr/>
        <p:txBody>
          <a:bodyPr/>
          <a:lstStyle/>
          <a:p>
            <a:r>
              <a:rPr lang="en-US" b="1"/>
              <a:t>Non-Public Information</a:t>
            </a:r>
            <a:endParaRPr lang="en-CA" b="1"/>
          </a:p>
        </p:txBody>
      </p:sp>
      <p:sp>
        <p:nvSpPr>
          <p:cNvPr id="4" name="Slide Number Placeholder 3">
            <a:extLst>
              <a:ext uri="{FF2B5EF4-FFF2-40B4-BE49-F238E27FC236}">
                <a16:creationId xmlns:a16="http://schemas.microsoft.com/office/drawing/2014/main" id="{248F7DDB-54BC-BE59-649A-8A636378FDA5}"/>
              </a:ext>
            </a:extLst>
          </p:cNvPr>
          <p:cNvSpPr>
            <a:spLocks noGrp="1"/>
          </p:cNvSpPr>
          <p:nvPr>
            <p:ph type="sldNum" sz="quarter" idx="12"/>
          </p:nvPr>
        </p:nvSpPr>
        <p:spPr/>
        <p:txBody>
          <a:bodyPr/>
          <a:lstStyle/>
          <a:p>
            <a:fld id="{960381B3-8686-42CE-AE29-5D40F96228CF}" type="slidenum">
              <a:rPr lang="en-US" smtClean="0"/>
              <a:pPr/>
              <a:t>17</a:t>
            </a:fld>
            <a:endParaRPr lang="en-US"/>
          </a:p>
        </p:txBody>
      </p:sp>
      <p:sp>
        <p:nvSpPr>
          <p:cNvPr id="6" name="TextBox 5">
            <a:extLst>
              <a:ext uri="{FF2B5EF4-FFF2-40B4-BE49-F238E27FC236}">
                <a16:creationId xmlns:a16="http://schemas.microsoft.com/office/drawing/2014/main" id="{108F11E9-0F92-D92E-6165-A211E52E3256}"/>
              </a:ext>
            </a:extLst>
          </p:cNvPr>
          <p:cNvSpPr txBox="1"/>
          <p:nvPr/>
        </p:nvSpPr>
        <p:spPr>
          <a:xfrm>
            <a:off x="751450" y="1747937"/>
            <a:ext cx="653257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SOAER 2021 noted gaps with publicly available Indigenous Knowledge (IK)</a:t>
            </a:r>
          </a:p>
          <a:p>
            <a:pPr marL="742950" lvl="1" indent="-285750">
              <a:buFont typeface="Arial" panose="020B0604020202020204" pitchFamily="34" charset="0"/>
              <a:buChar char="•"/>
            </a:pPr>
            <a:r>
              <a:rPr lang="en-US" sz="2000" kern="100" dirty="0">
                <a:latin typeface="Aptos" panose="020B0004020202020204" pitchFamily="34" charset="0"/>
                <a:ea typeface="Aptos" panose="020B0004020202020204" pitchFamily="34" charset="0"/>
                <a:cs typeface="Times New Roman" panose="02020603050405020304" pitchFamily="18" charset="0"/>
              </a:rPr>
              <a:t>IK is held by communities and often not public</a:t>
            </a:r>
            <a:endParaRPr lang="en-US" sz="2000" dirty="0"/>
          </a:p>
          <a:p>
            <a:pPr marL="285750" indent="-285750">
              <a:buFont typeface="Arial" panose="020B0604020202020204" pitchFamily="34" charset="0"/>
              <a:buChar char="•"/>
            </a:pPr>
            <a:r>
              <a:rPr lang="en-US" sz="2000" dirty="0"/>
              <a:t>The SOAER update will bridge IK with science equally for a holistic understanding of aquatic ecosystem health</a:t>
            </a:r>
          </a:p>
          <a:p>
            <a:pPr marL="285750" indent="-285750">
              <a:buFont typeface="Arial" panose="020B0604020202020204" pitchFamily="34" charset="0"/>
              <a:buChar char="•"/>
            </a:pPr>
            <a:r>
              <a:rPr lang="en-US" sz="2000" dirty="0"/>
              <a:t>Indigenous government and Indigenous organizations are leading more research and monitoring which can be profiled on the SOAER </a:t>
            </a:r>
          </a:p>
          <a:p>
            <a:pPr marL="285750" indent="-285750">
              <a:buFont typeface="Arial" panose="020B0604020202020204" pitchFamily="34" charset="0"/>
              <a:buChar char="•"/>
            </a:pPr>
            <a:r>
              <a:rPr lang="en-US" sz="2000" dirty="0"/>
              <a:t>Consent/data sharing agreements may be required</a:t>
            </a:r>
          </a:p>
          <a:p>
            <a:pPr marL="285750" indent="-285750">
              <a:buFont typeface="Arial" panose="020B0604020202020204" pitchFamily="34" charset="0"/>
              <a:buChar char="•"/>
            </a:pPr>
            <a:r>
              <a:rPr lang="en-US" sz="2000" dirty="0"/>
              <a:t>Indigenous placenames of important places can have both cultural and ecological meaning</a:t>
            </a:r>
          </a:p>
        </p:txBody>
      </p:sp>
    </p:spTree>
    <p:extLst>
      <p:ext uri="{BB962C8B-B14F-4D97-AF65-F5344CB8AC3E}">
        <p14:creationId xmlns:p14="http://schemas.microsoft.com/office/powerpoint/2010/main" val="1596069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B7455-F2FB-B1ED-C7BA-5D70ACB6426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54CFF8-CFA2-F5E1-70E3-BA6BBD925579}"/>
              </a:ext>
            </a:extLst>
          </p:cNvPr>
          <p:cNvSpPr>
            <a:spLocks noGrp="1"/>
          </p:cNvSpPr>
          <p:nvPr>
            <p:ph type="sldNum" sz="quarter" idx="12"/>
          </p:nvPr>
        </p:nvSpPr>
        <p:spPr/>
        <p:txBody>
          <a:bodyPr/>
          <a:lstStyle/>
          <a:p>
            <a:fld id="{960381B3-8686-42CE-AE29-5D40F96228CF}" type="slidenum">
              <a:rPr lang="en-US" smtClean="0"/>
              <a:pPr/>
              <a:t>18</a:t>
            </a:fld>
            <a:endParaRPr lang="en-US"/>
          </a:p>
        </p:txBody>
      </p:sp>
      <p:pic>
        <p:nvPicPr>
          <p:cNvPr id="7" name="Picture 6" descr="A diagram of a diagram&#10;&#10;AI-generated content may be incorrect.">
            <a:extLst>
              <a:ext uri="{FF2B5EF4-FFF2-40B4-BE49-F238E27FC236}">
                <a16:creationId xmlns:a16="http://schemas.microsoft.com/office/drawing/2014/main" id="{1C2CA43F-4DE5-3DD4-0A33-0F25D5020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48" y="0"/>
            <a:ext cx="10705503" cy="6858000"/>
          </a:xfrm>
          <a:prstGeom prst="rect">
            <a:avLst/>
          </a:prstGeom>
        </p:spPr>
      </p:pic>
      <p:sp>
        <p:nvSpPr>
          <p:cNvPr id="3" name="Oval 2">
            <a:extLst>
              <a:ext uri="{FF2B5EF4-FFF2-40B4-BE49-F238E27FC236}">
                <a16:creationId xmlns:a16="http://schemas.microsoft.com/office/drawing/2014/main" id="{DF5F73A9-5C84-32A4-8A13-C7E0853B6E63}"/>
              </a:ext>
            </a:extLst>
          </p:cNvPr>
          <p:cNvSpPr/>
          <p:nvPr/>
        </p:nvSpPr>
        <p:spPr>
          <a:xfrm>
            <a:off x="5027315" y="157654"/>
            <a:ext cx="3052974" cy="20349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6E087F2-00AF-D9C5-09CE-911BA6B6C3FC}"/>
              </a:ext>
            </a:extLst>
          </p:cNvPr>
          <p:cNvSpPr/>
          <p:nvPr/>
        </p:nvSpPr>
        <p:spPr>
          <a:xfrm>
            <a:off x="7064548" y="1424856"/>
            <a:ext cx="4390956" cy="34514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413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15E59-D01B-C401-8904-F034E8BFD1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6CE7F-A586-2C8D-2166-28B4CB99FA96}"/>
              </a:ext>
            </a:extLst>
          </p:cNvPr>
          <p:cNvSpPr>
            <a:spLocks noGrp="1"/>
          </p:cNvSpPr>
          <p:nvPr>
            <p:ph type="title"/>
          </p:nvPr>
        </p:nvSpPr>
        <p:spPr/>
        <p:txBody>
          <a:bodyPr/>
          <a:lstStyle/>
          <a:p>
            <a:r>
              <a:rPr lang="en-US"/>
              <a:t>2025-26 Budget – SOAER contracts</a:t>
            </a:r>
            <a:endParaRPr lang="en-CA"/>
          </a:p>
        </p:txBody>
      </p:sp>
      <p:sp>
        <p:nvSpPr>
          <p:cNvPr id="5" name="Content Placeholder 4">
            <a:extLst>
              <a:ext uri="{FF2B5EF4-FFF2-40B4-BE49-F238E27FC236}">
                <a16:creationId xmlns:a16="http://schemas.microsoft.com/office/drawing/2014/main" id="{2FCAEC97-630F-5EB5-A766-19E4E59F1A96}"/>
              </a:ext>
            </a:extLst>
          </p:cNvPr>
          <p:cNvSpPr>
            <a:spLocks noGrp="1"/>
          </p:cNvSpPr>
          <p:nvPr>
            <p:ph sz="half" idx="1"/>
          </p:nvPr>
        </p:nvSpPr>
        <p:spPr/>
        <p:txBody>
          <a:bodyPr>
            <a:normAutofit fontScale="92500" lnSpcReduction="20000"/>
          </a:bodyPr>
          <a:lstStyle/>
          <a:p>
            <a:r>
              <a:rPr lang="en-US"/>
              <a:t>Proposed budget currently includes work that the Secretariat and committees can initiate and direct</a:t>
            </a:r>
          </a:p>
          <a:p>
            <a:r>
              <a:rPr lang="en-US"/>
              <a:t>The contract for the update of publicly available information can be scoped; this budget estimate includes a similar overall level of effort and output from the 2019 contract</a:t>
            </a:r>
          </a:p>
          <a:p>
            <a:r>
              <a:rPr lang="en-US"/>
              <a:t>Multiyear contract that includes planned pauses to allow committee members to respond to priority items</a:t>
            </a:r>
          </a:p>
          <a:p>
            <a:endParaRPr lang="en-CA"/>
          </a:p>
        </p:txBody>
      </p:sp>
      <p:graphicFrame>
        <p:nvGraphicFramePr>
          <p:cNvPr id="7" name="Content Placeholder 6">
            <a:extLst>
              <a:ext uri="{FF2B5EF4-FFF2-40B4-BE49-F238E27FC236}">
                <a16:creationId xmlns:a16="http://schemas.microsoft.com/office/drawing/2014/main" id="{F0C197F0-0BE3-93E4-C4EC-02AD6608B596}"/>
              </a:ext>
            </a:extLst>
          </p:cNvPr>
          <p:cNvGraphicFramePr>
            <a:graphicFrameLocks noGrp="1"/>
          </p:cNvGraphicFramePr>
          <p:nvPr>
            <p:ph sz="half" idx="2"/>
          </p:nvPr>
        </p:nvGraphicFramePr>
        <p:xfrm>
          <a:off x="6172200" y="1825625"/>
          <a:ext cx="5181600" cy="4066540"/>
        </p:xfrm>
        <a:graphic>
          <a:graphicData uri="http://schemas.openxmlformats.org/drawingml/2006/table">
            <a:tbl>
              <a:tblPr firstRow="1" bandRow="1">
                <a:tableStyleId>{FABFCF23-3B69-468F-B69F-88F6DE6A72F2}</a:tableStyleId>
              </a:tblPr>
              <a:tblGrid>
                <a:gridCol w="3129116">
                  <a:extLst>
                    <a:ext uri="{9D8B030D-6E8A-4147-A177-3AD203B41FA5}">
                      <a16:colId xmlns:a16="http://schemas.microsoft.com/office/drawing/2014/main" val="3453836470"/>
                    </a:ext>
                  </a:extLst>
                </a:gridCol>
                <a:gridCol w="2052484">
                  <a:extLst>
                    <a:ext uri="{9D8B030D-6E8A-4147-A177-3AD203B41FA5}">
                      <a16:colId xmlns:a16="http://schemas.microsoft.com/office/drawing/2014/main" val="3414645173"/>
                    </a:ext>
                  </a:extLst>
                </a:gridCol>
              </a:tblGrid>
              <a:tr h="741680">
                <a:tc>
                  <a:txBody>
                    <a:bodyPr/>
                    <a:lstStyle/>
                    <a:p>
                      <a:pPr algn="ctr" fontAlgn="ctr"/>
                      <a:r>
                        <a:rPr lang="en-CA" sz="2000" b="1" u="none" strike="noStrike">
                          <a:solidFill>
                            <a:srgbClr val="000000"/>
                          </a:solidFill>
                          <a:effectLst/>
                        </a:rPr>
                        <a:t> Item</a:t>
                      </a:r>
                      <a:endParaRPr lang="en-CA" sz="20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CA" sz="2000" b="1" u="none" strike="noStrike">
                          <a:solidFill>
                            <a:srgbClr val="000000"/>
                          </a:solidFill>
                          <a:effectLst/>
                        </a:rPr>
                        <a:t>Budget</a:t>
                      </a:r>
                      <a:endParaRPr lang="en-CA" sz="2000" b="1"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9715686"/>
                  </a:ext>
                </a:extLst>
              </a:tr>
              <a:tr h="741680">
                <a:tc>
                  <a:txBody>
                    <a:bodyPr/>
                    <a:lstStyle/>
                    <a:p>
                      <a:pPr algn="l" fontAlgn="ctr"/>
                      <a:r>
                        <a:rPr lang="en-CA" sz="2000" b="0" u="none" strike="noStrike">
                          <a:solidFill>
                            <a:srgbClr val="000000"/>
                          </a:solidFill>
                          <a:effectLst/>
                        </a:rPr>
                        <a:t>SOAER Climate  Workshop</a:t>
                      </a:r>
                      <a:endParaRPr lang="en-CA" sz="20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CA" sz="2000" b="0" u="none" strike="noStrike">
                          <a:solidFill>
                            <a:srgbClr val="000000"/>
                          </a:solidFill>
                          <a:effectLst/>
                        </a:rPr>
                        <a:t>$95,000.00</a:t>
                      </a:r>
                      <a:endParaRPr lang="en-CA" sz="20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3630182"/>
                  </a:ext>
                </a:extLst>
              </a:tr>
              <a:tr h="370840">
                <a:tc>
                  <a:txBody>
                    <a:bodyPr/>
                    <a:lstStyle/>
                    <a:p>
                      <a:pPr algn="l" fontAlgn="ctr"/>
                      <a:r>
                        <a:rPr lang="en-CA" sz="2000" b="0" u="none" strike="noStrike">
                          <a:solidFill>
                            <a:srgbClr val="000000"/>
                          </a:solidFill>
                          <a:effectLst/>
                        </a:rPr>
                        <a:t>SOAER Feedback Workshop</a:t>
                      </a:r>
                      <a:endParaRPr lang="en-CA" sz="20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CA" sz="2000" b="0" u="none" strike="noStrike">
                          <a:solidFill>
                            <a:srgbClr val="000000"/>
                          </a:solidFill>
                          <a:effectLst/>
                        </a:rPr>
                        <a:t>$15,000.00</a:t>
                      </a:r>
                      <a:endParaRPr lang="en-CA" sz="20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3591334"/>
                  </a:ext>
                </a:extLst>
              </a:tr>
              <a:tr h="370840">
                <a:tc>
                  <a:txBody>
                    <a:bodyPr/>
                    <a:lstStyle/>
                    <a:p>
                      <a:pPr algn="l" fontAlgn="ctr"/>
                      <a:r>
                        <a:rPr lang="en-CA" sz="2000" b="0" u="none" strike="noStrike">
                          <a:solidFill>
                            <a:srgbClr val="000000"/>
                          </a:solidFill>
                          <a:effectLst/>
                        </a:rPr>
                        <a:t>SOAER –Update of publicly available information 2025-26</a:t>
                      </a:r>
                      <a:endParaRPr lang="en-CA" sz="20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CA" sz="2000" b="0" u="none" strike="noStrike">
                          <a:solidFill>
                            <a:srgbClr val="000000"/>
                          </a:solidFill>
                          <a:effectLst/>
                        </a:rPr>
                        <a:t>$30,000.00</a:t>
                      </a:r>
                      <a:endParaRPr lang="en-CA" sz="2000" b="0" i="0" u="none" strike="noStrike">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110427"/>
                  </a:ext>
                </a:extLst>
              </a:tr>
              <a:tr h="370840">
                <a:tc>
                  <a:txBody>
                    <a:bodyPr/>
                    <a:lstStyle/>
                    <a:p>
                      <a:pPr algn="l" fontAlgn="ctr"/>
                      <a:r>
                        <a:rPr lang="en-CA" sz="2000" b="0" u="none" strike="noStrike">
                          <a:solidFill>
                            <a:srgbClr val="000000"/>
                          </a:solidFill>
                          <a:effectLst/>
                        </a:rPr>
                        <a:t>SOAER –Update of publicly available information 2026-27</a:t>
                      </a:r>
                      <a:endParaRPr lang="en-CA" sz="20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CA" sz="2000" b="0" u="none" strike="noStrike">
                          <a:solidFill>
                            <a:srgbClr val="000000"/>
                          </a:solidFill>
                          <a:effectLst/>
                        </a:rPr>
                        <a:t>$279,000.00</a:t>
                      </a:r>
                      <a:endParaRPr lang="en-CA" sz="2000" b="0" i="0" u="none" strike="noStrike">
                        <a:solidFill>
                          <a:srgbClr val="000000"/>
                        </a:solidFill>
                        <a:effectLst/>
                        <a:latin typeface="Aptos Narrow" panose="020B00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986617"/>
                  </a:ext>
                </a:extLst>
              </a:tr>
              <a:tr h="370840">
                <a:tc>
                  <a:txBody>
                    <a:bodyPr/>
                    <a:lstStyle/>
                    <a:p>
                      <a:pPr algn="l" fontAlgn="b"/>
                      <a:r>
                        <a:rPr lang="en-CA" sz="2000" b="1" u="none" strike="noStrike">
                          <a:solidFill>
                            <a:srgbClr val="000000"/>
                          </a:solidFill>
                          <a:effectLst/>
                        </a:rPr>
                        <a:t>sub-total</a:t>
                      </a:r>
                      <a:endParaRPr lang="en-CA" sz="2000" b="1" i="1"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2000" b="1" u="none" strike="noStrike">
                          <a:solidFill>
                            <a:srgbClr val="000000"/>
                          </a:solidFill>
                          <a:effectLst/>
                        </a:rPr>
                        <a:t>$419,000.00</a:t>
                      </a:r>
                      <a:endParaRPr lang="en-CA" sz="2000" b="1" i="0" u="none" strike="noStrike">
                        <a:solidFill>
                          <a:srgbClr val="000000"/>
                        </a:solidFill>
                        <a:effectLst/>
                        <a:latin typeface="Aptos Narrow" panose="020B00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2791816"/>
                  </a:ext>
                </a:extLst>
              </a:tr>
            </a:tbl>
          </a:graphicData>
        </a:graphic>
      </p:graphicFrame>
      <p:sp>
        <p:nvSpPr>
          <p:cNvPr id="4" name="Slide Number Placeholder 3">
            <a:extLst>
              <a:ext uri="{FF2B5EF4-FFF2-40B4-BE49-F238E27FC236}">
                <a16:creationId xmlns:a16="http://schemas.microsoft.com/office/drawing/2014/main" id="{8B5A0B05-133A-F2E3-7885-A893D5E0A8CB}"/>
              </a:ext>
            </a:extLst>
          </p:cNvPr>
          <p:cNvSpPr>
            <a:spLocks noGrp="1"/>
          </p:cNvSpPr>
          <p:nvPr>
            <p:ph type="sldNum" sz="quarter" idx="12"/>
          </p:nvPr>
        </p:nvSpPr>
        <p:spPr/>
        <p:txBody>
          <a:bodyPr/>
          <a:lstStyle/>
          <a:p>
            <a:fld id="{960381B3-8686-42CE-AE29-5D40F96228CF}" type="slidenum">
              <a:rPr lang="en-US" smtClean="0"/>
              <a:pPr/>
              <a:t>19</a:t>
            </a:fld>
            <a:endParaRPr lang="en-US"/>
          </a:p>
        </p:txBody>
      </p:sp>
    </p:spTree>
    <p:extLst>
      <p:ext uri="{BB962C8B-B14F-4D97-AF65-F5344CB8AC3E}">
        <p14:creationId xmlns:p14="http://schemas.microsoft.com/office/powerpoint/2010/main" val="89641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D2DF-7377-3FBF-B7E5-8A4D4982C379}"/>
              </a:ext>
            </a:extLst>
          </p:cNvPr>
          <p:cNvSpPr>
            <a:spLocks noGrp="1"/>
          </p:cNvSpPr>
          <p:nvPr>
            <p:ph type="title"/>
          </p:nvPr>
        </p:nvSpPr>
        <p:spPr/>
        <p:txBody>
          <a:bodyPr/>
          <a:lstStyle/>
          <a:p>
            <a:r>
              <a:rPr lang="en-US" b="1">
                <a:latin typeface="Calibri" panose="020F0502020204030204" pitchFamily="34" charset="0"/>
                <a:ea typeface="Calibri" panose="020F0502020204030204" pitchFamily="34" charset="0"/>
                <a:cs typeface="Calibri" panose="020F0502020204030204" pitchFamily="34" charset="0"/>
              </a:rPr>
              <a:t>SOAER Update: Identifying Priorities</a:t>
            </a:r>
          </a:p>
        </p:txBody>
      </p:sp>
      <p:sp>
        <p:nvSpPr>
          <p:cNvPr id="3" name="Content Placeholder 2">
            <a:extLst>
              <a:ext uri="{FF2B5EF4-FFF2-40B4-BE49-F238E27FC236}">
                <a16:creationId xmlns:a16="http://schemas.microsoft.com/office/drawing/2014/main" id="{E5EBDB9C-08C0-68F0-B6EB-FA9A5C3BE342}"/>
              </a:ext>
            </a:extLst>
          </p:cNvPr>
          <p:cNvSpPr>
            <a:spLocks noGrp="1"/>
          </p:cNvSpPr>
          <p:nvPr>
            <p:ph idx="1"/>
          </p:nvPr>
        </p:nvSpPr>
        <p:spPr>
          <a:xfrm>
            <a:off x="806067" y="1510417"/>
            <a:ext cx="10993916" cy="4351338"/>
          </a:xfrm>
        </p:spPr>
        <p:txBody>
          <a:bodyPr vert="horz" lIns="91440" tIns="45720" rIns="91440" bIns="45720" rtlCol="0" anchor="t">
            <a:normAutofit fontScale="92500" lnSpcReduction="20000"/>
          </a:bodyPr>
          <a:lstStyle/>
          <a:p>
            <a:r>
              <a:rPr lang="en-US" b="1">
                <a:latin typeface="Calibri" panose="020F0502020204030204" pitchFamily="34" charset="0"/>
                <a:ea typeface="Calibri" panose="020F0502020204030204" pitchFamily="34" charset="0"/>
                <a:cs typeface="Calibri" panose="020F0502020204030204" pitchFamily="34" charset="0"/>
              </a:rPr>
              <a:t>SOAER Committee priority setting exercise (virtual fall/winter 2021): </a:t>
            </a:r>
            <a:r>
              <a:rPr lang="en-US">
                <a:latin typeface="Calibri" panose="020F0502020204030204" pitchFamily="34" charset="0"/>
                <a:ea typeface="Calibri" panose="020F0502020204030204" pitchFamily="34" charset="0"/>
                <a:cs typeface="Calibri" panose="020F0502020204030204" pitchFamily="34" charset="0"/>
              </a:rPr>
              <a:t>Committee members identified priority data gaps and aspects of the website that they would like to be improved.   </a:t>
            </a:r>
          </a:p>
          <a:p>
            <a:r>
              <a:rPr lang="en-US" b="1">
                <a:latin typeface="Calibri" panose="020F0502020204030204" pitchFamily="34" charset="0"/>
                <a:ea typeface="Calibri" panose="020F0502020204030204" pitchFamily="34" charset="0"/>
                <a:cs typeface="Calibri" panose="020F0502020204030204" pitchFamily="34" charset="0"/>
              </a:rPr>
              <a:t>SOAER Committee Workshop (November 2022): </a:t>
            </a:r>
            <a:r>
              <a:rPr lang="en-US">
                <a:latin typeface="Calibri" panose="020F0502020204030204" pitchFamily="34" charset="0"/>
                <a:ea typeface="Calibri" panose="020F0502020204030204" pitchFamily="34" charset="0"/>
                <a:cs typeface="Calibri" panose="020F0502020204030204" pitchFamily="34" charset="0"/>
              </a:rPr>
              <a:t>SOAER Committee members met in Yellowknife and further refined the list of priorities.  Started to explore "how".   </a:t>
            </a:r>
          </a:p>
          <a:p>
            <a:r>
              <a:rPr lang="en-US" b="1">
                <a:latin typeface="Calibri" panose="020F0502020204030204" pitchFamily="34" charset="0"/>
                <a:ea typeface="Calibri" panose="020F0502020204030204" pitchFamily="34" charset="0"/>
                <a:cs typeface="Calibri" panose="020F0502020204030204" pitchFamily="34" charset="0"/>
              </a:rPr>
              <a:t>U of Calgary Workshop (March 2023): </a:t>
            </a:r>
            <a:r>
              <a:rPr lang="en-US">
                <a:latin typeface="Calibri" panose="020F0502020204030204" pitchFamily="34" charset="0"/>
                <a:ea typeface="Calibri" panose="020F0502020204030204" pitchFamily="34" charset="0"/>
                <a:cs typeface="Calibri" panose="020F0502020204030204" pitchFamily="34" charset="0"/>
              </a:rPr>
              <a:t>Workshop invited representatives from the basin to meet and discuss recommendations and preferences for "State Of" reporting. Participants shared priorities for the type of information and ideas of how to share information</a:t>
            </a:r>
          </a:p>
          <a:p>
            <a:r>
              <a:rPr lang="en-US" b="1">
                <a:latin typeface="Calibri" panose="020F0502020204030204" pitchFamily="34" charset="0"/>
                <a:ea typeface="Calibri" panose="020F0502020204030204" pitchFamily="34" charset="0"/>
                <a:cs typeface="Calibri" panose="020F0502020204030204" pitchFamily="34" charset="0"/>
              </a:rPr>
              <a:t>SOAER Session at the NWT Water Stewardship Meeting (October 2024): </a:t>
            </a:r>
            <a:r>
              <a:rPr lang="en-US">
                <a:latin typeface="Calibri" panose="020F0502020204030204" pitchFamily="34" charset="0"/>
                <a:ea typeface="Calibri" panose="020F0502020204030204" pitchFamily="34" charset="0"/>
                <a:cs typeface="Calibri" panose="020F0502020204030204" pitchFamily="34" charset="0"/>
              </a:rPr>
              <a:t>Session focused on sharing the 2021 SOAER, discussion of 2021 SOAER data gaps, and ideas/suggestions for future reporting</a:t>
            </a:r>
          </a:p>
        </p:txBody>
      </p:sp>
      <p:sp>
        <p:nvSpPr>
          <p:cNvPr id="4" name="Slide Number Placeholder 3">
            <a:extLst>
              <a:ext uri="{FF2B5EF4-FFF2-40B4-BE49-F238E27FC236}">
                <a16:creationId xmlns:a16="http://schemas.microsoft.com/office/drawing/2014/main" id="{3231D592-DE13-0774-4622-2D883415AF6D}"/>
              </a:ext>
            </a:extLst>
          </p:cNvPr>
          <p:cNvSpPr>
            <a:spLocks noGrp="1"/>
          </p:cNvSpPr>
          <p:nvPr>
            <p:ph type="sldNum" sz="quarter" idx="12"/>
          </p:nvPr>
        </p:nvSpPr>
        <p:spPr/>
        <p:txBody>
          <a:bodyPr/>
          <a:lstStyle/>
          <a:p>
            <a:fld id="{960381B3-8686-42CE-AE29-5D40F96228CF}" type="slidenum">
              <a:rPr lang="en-US" smtClean="0"/>
              <a:pPr/>
              <a:t>2</a:t>
            </a:fld>
            <a:endParaRPr lang="en-US"/>
          </a:p>
        </p:txBody>
      </p:sp>
    </p:spTree>
    <p:extLst>
      <p:ext uri="{BB962C8B-B14F-4D97-AF65-F5344CB8AC3E}">
        <p14:creationId xmlns:p14="http://schemas.microsoft.com/office/powerpoint/2010/main" val="1089867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FB154-C48C-8547-6420-7A8C1B25828E}"/>
              </a:ext>
            </a:extLst>
          </p:cNvPr>
          <p:cNvSpPr>
            <a:spLocks noGrp="1"/>
          </p:cNvSpPr>
          <p:nvPr>
            <p:ph type="title"/>
          </p:nvPr>
        </p:nvSpPr>
        <p:spPr/>
        <p:txBody>
          <a:bodyPr/>
          <a:lstStyle/>
          <a:p>
            <a:r>
              <a:rPr lang="en-US"/>
              <a:t>Budget Envelope</a:t>
            </a:r>
            <a:endParaRPr lang="en-CA"/>
          </a:p>
        </p:txBody>
      </p:sp>
      <p:sp>
        <p:nvSpPr>
          <p:cNvPr id="3" name="Content Placeholder 2">
            <a:extLst>
              <a:ext uri="{FF2B5EF4-FFF2-40B4-BE49-F238E27FC236}">
                <a16:creationId xmlns:a16="http://schemas.microsoft.com/office/drawing/2014/main" id="{88334989-D4DE-4437-AFBA-C1C93F6C4830}"/>
              </a:ext>
            </a:extLst>
          </p:cNvPr>
          <p:cNvSpPr>
            <a:spLocks noGrp="1"/>
          </p:cNvSpPr>
          <p:nvPr>
            <p:ph idx="1"/>
          </p:nvPr>
        </p:nvSpPr>
        <p:spPr/>
        <p:txBody>
          <a:bodyPr vert="horz" lIns="91440" tIns="45720" rIns="91440" bIns="45720" rtlCol="0" anchor="t">
            <a:normAutofit lnSpcReduction="10000"/>
          </a:bodyPr>
          <a:lstStyle/>
          <a:p>
            <a:r>
              <a:rPr lang="en-CA"/>
              <a:t>The SOAER has a lot of potential and investment could be significant. </a:t>
            </a:r>
            <a:endParaRPr lang="en-US"/>
          </a:p>
          <a:p>
            <a:r>
              <a:rPr lang="en-CA"/>
              <a:t>SOAER Committee members considered the overall goal of the report, key priorities and available resources. </a:t>
            </a:r>
          </a:p>
          <a:p>
            <a:r>
              <a:rPr lang="en-CA"/>
              <a:t>The work proposed has been scaled to focus on important pieces.</a:t>
            </a:r>
          </a:p>
          <a:p>
            <a:r>
              <a:rPr lang="en-CA"/>
              <a:t>MRBB members have approved human resources to support the SOAER update</a:t>
            </a:r>
          </a:p>
          <a:p>
            <a:r>
              <a:rPr lang="en-CA"/>
              <a:t>Discussion to establish a shared understanding about project budget. MRBB Secretariat and committee would appreciate an idea of the envelope available.  </a:t>
            </a:r>
          </a:p>
        </p:txBody>
      </p:sp>
      <p:sp>
        <p:nvSpPr>
          <p:cNvPr id="4" name="Slide Number Placeholder 3">
            <a:extLst>
              <a:ext uri="{FF2B5EF4-FFF2-40B4-BE49-F238E27FC236}">
                <a16:creationId xmlns:a16="http://schemas.microsoft.com/office/drawing/2014/main" id="{663E6758-7B2D-B903-ADD2-3AB387F0005C}"/>
              </a:ext>
            </a:extLst>
          </p:cNvPr>
          <p:cNvSpPr>
            <a:spLocks noGrp="1"/>
          </p:cNvSpPr>
          <p:nvPr>
            <p:ph type="sldNum" sz="quarter" idx="12"/>
          </p:nvPr>
        </p:nvSpPr>
        <p:spPr/>
        <p:txBody>
          <a:bodyPr/>
          <a:lstStyle/>
          <a:p>
            <a:fld id="{960381B3-8686-42CE-AE29-5D40F96228CF}" type="slidenum">
              <a:rPr lang="en-US" smtClean="0"/>
              <a:pPr/>
              <a:t>20</a:t>
            </a:fld>
            <a:endParaRPr lang="en-US"/>
          </a:p>
        </p:txBody>
      </p:sp>
    </p:spTree>
    <p:extLst>
      <p:ext uri="{BB962C8B-B14F-4D97-AF65-F5344CB8AC3E}">
        <p14:creationId xmlns:p14="http://schemas.microsoft.com/office/powerpoint/2010/main" val="1495089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EF79D-8764-85E6-0BC9-0453444D1C26}"/>
              </a:ext>
            </a:extLst>
          </p:cNvPr>
          <p:cNvSpPr>
            <a:spLocks noGrp="1"/>
          </p:cNvSpPr>
          <p:nvPr>
            <p:ph type="title"/>
          </p:nvPr>
        </p:nvSpPr>
        <p:spPr/>
        <p:txBody>
          <a:bodyPr/>
          <a:lstStyle/>
          <a:p>
            <a:r>
              <a:rPr lang="en-US"/>
              <a:t>Financial Implications for 2026-27 </a:t>
            </a:r>
          </a:p>
        </p:txBody>
      </p:sp>
      <p:graphicFrame>
        <p:nvGraphicFramePr>
          <p:cNvPr id="9" name="Content Placeholder 8">
            <a:extLst>
              <a:ext uri="{FF2B5EF4-FFF2-40B4-BE49-F238E27FC236}">
                <a16:creationId xmlns:a16="http://schemas.microsoft.com/office/drawing/2014/main" id="{D5502992-3E79-A5D5-0D9E-30617CDB6E10}"/>
              </a:ext>
            </a:extLst>
          </p:cNvPr>
          <p:cNvGraphicFramePr>
            <a:graphicFrameLocks noGrp="1"/>
          </p:cNvGraphicFramePr>
          <p:nvPr>
            <p:ph idx="1"/>
          </p:nvPr>
        </p:nvGraphicFramePr>
        <p:xfrm>
          <a:off x="838200" y="1785938"/>
          <a:ext cx="10515599" cy="2423160"/>
        </p:xfrm>
        <a:graphic>
          <a:graphicData uri="http://schemas.openxmlformats.org/drawingml/2006/table">
            <a:tbl>
              <a:tblPr firstRow="1" bandRow="1">
                <a:tableStyleId>{5C22544A-7EE6-4342-B048-85BDC9FD1C3A}</a:tableStyleId>
              </a:tblPr>
              <a:tblGrid>
                <a:gridCol w="6349461">
                  <a:extLst>
                    <a:ext uri="{9D8B030D-6E8A-4147-A177-3AD203B41FA5}">
                      <a16:colId xmlns:a16="http://schemas.microsoft.com/office/drawing/2014/main" val="622453186"/>
                    </a:ext>
                  </a:extLst>
                </a:gridCol>
                <a:gridCol w="4166138">
                  <a:extLst>
                    <a:ext uri="{9D8B030D-6E8A-4147-A177-3AD203B41FA5}">
                      <a16:colId xmlns:a16="http://schemas.microsoft.com/office/drawing/2014/main" val="458812926"/>
                    </a:ext>
                  </a:extLst>
                </a:gridCol>
              </a:tblGrid>
              <a:tr h="370840">
                <a:tc>
                  <a:txBody>
                    <a:bodyPr/>
                    <a:lstStyle/>
                    <a:p>
                      <a:r>
                        <a:rPr lang="en-US"/>
                        <a:t>Item</a:t>
                      </a:r>
                    </a:p>
                  </a:txBody>
                  <a:tcPr/>
                </a:tc>
                <a:tc>
                  <a:txBody>
                    <a:bodyPr/>
                    <a:lstStyle/>
                    <a:p>
                      <a:r>
                        <a:rPr lang="en-US"/>
                        <a:t>Budget</a:t>
                      </a:r>
                    </a:p>
                  </a:txBody>
                  <a:tcPr/>
                </a:tc>
                <a:extLst>
                  <a:ext uri="{0D108BD9-81ED-4DB2-BD59-A6C34878D82A}">
                    <a16:rowId xmlns:a16="http://schemas.microsoft.com/office/drawing/2014/main" val="1731865656"/>
                  </a:ext>
                </a:extLst>
              </a:tr>
              <a:tr h="370840">
                <a:tc>
                  <a:txBody>
                    <a:bodyPr/>
                    <a:lstStyle/>
                    <a:p>
                      <a:pPr lvl="0" algn="l">
                        <a:lnSpc>
                          <a:spcPct val="100000"/>
                        </a:lnSpc>
                        <a:spcBef>
                          <a:spcPts val="0"/>
                        </a:spcBef>
                        <a:spcAft>
                          <a:spcPts val="0"/>
                        </a:spcAft>
                        <a:buNone/>
                      </a:pPr>
                      <a:r>
                        <a:rPr lang="en-US" sz="2000" b="0" i="0" u="none" strike="noStrike" noProof="0">
                          <a:solidFill>
                            <a:srgbClr val="000000"/>
                          </a:solidFill>
                          <a:latin typeface="Aptos"/>
                        </a:rPr>
                        <a:t>SOAER Contracts (includes multiyear contract)</a:t>
                      </a:r>
                      <a:endParaRPr lang="en-US"/>
                    </a:p>
                    <a:p>
                      <a:pPr lvl="0">
                        <a:buNone/>
                      </a:pPr>
                      <a:endParaRPr lang="en-US"/>
                    </a:p>
                  </a:txBody>
                  <a:tcPr/>
                </a:tc>
                <a:tc>
                  <a:txBody>
                    <a:bodyPr/>
                    <a:lstStyle/>
                    <a:p>
                      <a:r>
                        <a:rPr lang="en-US"/>
                        <a:t>$419,000.00</a:t>
                      </a:r>
                    </a:p>
                  </a:txBody>
                  <a:tcPr/>
                </a:tc>
                <a:extLst>
                  <a:ext uri="{0D108BD9-81ED-4DB2-BD59-A6C34878D82A}">
                    <a16:rowId xmlns:a16="http://schemas.microsoft.com/office/drawing/2014/main" val="1090272372"/>
                  </a:ext>
                </a:extLst>
              </a:tr>
              <a:tr h="370840">
                <a:tc>
                  <a:txBody>
                    <a:bodyPr/>
                    <a:lstStyle/>
                    <a:p>
                      <a:r>
                        <a:rPr lang="en-US"/>
                        <a:t>Anticipated Carry Forward (2025-26)</a:t>
                      </a:r>
                    </a:p>
                  </a:txBody>
                  <a:tcPr/>
                </a:tc>
                <a:tc>
                  <a:txBody>
                    <a:bodyPr/>
                    <a:lstStyle/>
                    <a:p>
                      <a:r>
                        <a:rPr lang="en-US"/>
                        <a:t>$694,575.02</a:t>
                      </a:r>
                    </a:p>
                  </a:txBody>
                  <a:tcPr/>
                </a:tc>
                <a:extLst>
                  <a:ext uri="{0D108BD9-81ED-4DB2-BD59-A6C34878D82A}">
                    <a16:rowId xmlns:a16="http://schemas.microsoft.com/office/drawing/2014/main" val="1346080225"/>
                  </a:ext>
                </a:extLst>
              </a:tr>
              <a:tr h="370840">
                <a:tc>
                  <a:txBody>
                    <a:bodyPr/>
                    <a:lstStyle/>
                    <a:p>
                      <a:r>
                        <a:rPr lang="en-US"/>
                        <a:t>2026-27 Contributions</a:t>
                      </a:r>
                    </a:p>
                  </a:txBody>
                  <a:tcPr/>
                </a:tc>
                <a:tc>
                  <a:txBody>
                    <a:bodyPr/>
                    <a:lstStyle/>
                    <a:p>
                      <a:r>
                        <a:rPr lang="en-US"/>
                        <a:t>$280,000.00</a:t>
                      </a:r>
                    </a:p>
                  </a:txBody>
                  <a:tcPr/>
                </a:tc>
                <a:extLst>
                  <a:ext uri="{0D108BD9-81ED-4DB2-BD59-A6C34878D82A}">
                    <a16:rowId xmlns:a16="http://schemas.microsoft.com/office/drawing/2014/main" val="2568663556"/>
                  </a:ext>
                </a:extLst>
              </a:tr>
              <a:tr h="370840">
                <a:tc>
                  <a:txBody>
                    <a:bodyPr/>
                    <a:lstStyle/>
                    <a:p>
                      <a:r>
                        <a:rPr lang="en-US"/>
                        <a:t>Funds Remaining to Support Routine Business and Additional Contracts in 2026-27</a:t>
                      </a:r>
                    </a:p>
                  </a:txBody>
                  <a:tcPr/>
                </a:tc>
                <a:tc>
                  <a:txBody>
                    <a:bodyPr/>
                    <a:lstStyle/>
                    <a:p>
                      <a:r>
                        <a:rPr lang="en-US"/>
                        <a:t>$555,575.02</a:t>
                      </a:r>
                    </a:p>
                  </a:txBody>
                  <a:tcPr/>
                </a:tc>
                <a:extLst>
                  <a:ext uri="{0D108BD9-81ED-4DB2-BD59-A6C34878D82A}">
                    <a16:rowId xmlns:a16="http://schemas.microsoft.com/office/drawing/2014/main" val="245960819"/>
                  </a:ext>
                </a:extLst>
              </a:tr>
            </a:tbl>
          </a:graphicData>
        </a:graphic>
      </p:graphicFrame>
      <p:sp>
        <p:nvSpPr>
          <p:cNvPr id="4" name="Slide Number Placeholder 3">
            <a:extLst>
              <a:ext uri="{FF2B5EF4-FFF2-40B4-BE49-F238E27FC236}">
                <a16:creationId xmlns:a16="http://schemas.microsoft.com/office/drawing/2014/main" id="{53159A64-5293-51BC-6948-780B9CEB44D5}"/>
              </a:ext>
            </a:extLst>
          </p:cNvPr>
          <p:cNvSpPr>
            <a:spLocks noGrp="1"/>
          </p:cNvSpPr>
          <p:nvPr>
            <p:ph type="sldNum" sz="quarter" idx="12"/>
          </p:nvPr>
        </p:nvSpPr>
        <p:spPr/>
        <p:txBody>
          <a:bodyPr/>
          <a:lstStyle/>
          <a:p>
            <a:fld id="{960381B3-8686-42CE-AE29-5D40F96228CF}" type="slidenum">
              <a:rPr lang="en-US" smtClean="0"/>
              <a:pPr/>
              <a:t>21</a:t>
            </a:fld>
            <a:endParaRPr lang="en-US"/>
          </a:p>
        </p:txBody>
      </p:sp>
    </p:spTree>
    <p:extLst>
      <p:ext uri="{BB962C8B-B14F-4D97-AF65-F5344CB8AC3E}">
        <p14:creationId xmlns:p14="http://schemas.microsoft.com/office/powerpoint/2010/main" val="315244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96968B-974B-2DEA-EF80-559559839683}"/>
              </a:ext>
            </a:extLst>
          </p:cNvPr>
          <p:cNvSpPr>
            <a:spLocks noGrp="1"/>
          </p:cNvSpPr>
          <p:nvPr>
            <p:ph type="sldNum" sz="quarter" idx="12"/>
          </p:nvPr>
        </p:nvSpPr>
        <p:spPr/>
        <p:txBody>
          <a:bodyPr/>
          <a:lstStyle/>
          <a:p>
            <a:fld id="{960381B3-8686-42CE-AE29-5D40F96228CF}" type="slidenum">
              <a:rPr lang="en-US" smtClean="0"/>
              <a:pPr/>
              <a:t>3</a:t>
            </a:fld>
            <a:endParaRPr lang="en-US"/>
          </a:p>
        </p:txBody>
      </p:sp>
      <p:pic>
        <p:nvPicPr>
          <p:cNvPr id="5" name="Picture 4" descr="A diagram of a roadmap&#10;&#10;AI-generated content may be incorrect.">
            <a:extLst>
              <a:ext uri="{FF2B5EF4-FFF2-40B4-BE49-F238E27FC236}">
                <a16:creationId xmlns:a16="http://schemas.microsoft.com/office/drawing/2014/main" id="{CFB4D9E4-DAF3-7C28-43C2-ACAE3D4ABA55}"/>
              </a:ext>
            </a:extLst>
          </p:cNvPr>
          <p:cNvPicPr>
            <a:picLocks noChangeAspect="1"/>
          </p:cNvPicPr>
          <p:nvPr/>
        </p:nvPicPr>
        <p:blipFill>
          <a:blip r:embed="rId2"/>
          <a:stretch>
            <a:fillRect/>
          </a:stretch>
        </p:blipFill>
        <p:spPr>
          <a:xfrm>
            <a:off x="-1" y="1716275"/>
            <a:ext cx="12192000" cy="3905616"/>
          </a:xfrm>
          <a:prstGeom prst="rect">
            <a:avLst/>
          </a:prstGeom>
        </p:spPr>
      </p:pic>
      <p:pic>
        <p:nvPicPr>
          <p:cNvPr id="6" name="Picture 5" descr="A group of squares with text&#10;&#10;AI-generated content may be incorrect.">
            <a:extLst>
              <a:ext uri="{FF2B5EF4-FFF2-40B4-BE49-F238E27FC236}">
                <a16:creationId xmlns:a16="http://schemas.microsoft.com/office/drawing/2014/main" id="{94F1FAB4-CF09-2FF9-9134-B2B19B064FB4}"/>
              </a:ext>
            </a:extLst>
          </p:cNvPr>
          <p:cNvPicPr>
            <a:picLocks noChangeAspect="1"/>
          </p:cNvPicPr>
          <p:nvPr/>
        </p:nvPicPr>
        <p:blipFill>
          <a:blip r:embed="rId3"/>
          <a:srcRect l="4233" t="7772" r="4762" b="5699"/>
          <a:stretch/>
        </p:blipFill>
        <p:spPr>
          <a:xfrm>
            <a:off x="9821776" y="96424"/>
            <a:ext cx="2152547" cy="1988033"/>
          </a:xfrm>
          <a:prstGeom prst="rect">
            <a:avLst/>
          </a:prstGeom>
        </p:spPr>
      </p:pic>
    </p:spTree>
    <p:extLst>
      <p:ext uri="{BB962C8B-B14F-4D97-AF65-F5344CB8AC3E}">
        <p14:creationId xmlns:p14="http://schemas.microsoft.com/office/powerpoint/2010/main" val="334295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BE544E-EE95-B823-B9FB-D9383DD78DB4}"/>
              </a:ext>
            </a:extLst>
          </p:cNvPr>
          <p:cNvSpPr>
            <a:spLocks noGrp="1"/>
          </p:cNvSpPr>
          <p:nvPr>
            <p:ph type="sldNum" sz="quarter" idx="12"/>
          </p:nvPr>
        </p:nvSpPr>
        <p:spPr/>
        <p:txBody>
          <a:bodyPr/>
          <a:lstStyle/>
          <a:p>
            <a:fld id="{960381B3-8686-42CE-AE29-5D40F96228CF}" type="slidenum">
              <a:rPr lang="en-US" smtClean="0"/>
              <a:pPr/>
              <a:t>4</a:t>
            </a:fld>
            <a:endParaRPr lang="en-US"/>
          </a:p>
        </p:txBody>
      </p:sp>
      <p:pic>
        <p:nvPicPr>
          <p:cNvPr id="3" name="Picture 2" descr="A group of colorful squares with text&#10;&#10;AI-generated content may be incorrect.">
            <a:extLst>
              <a:ext uri="{FF2B5EF4-FFF2-40B4-BE49-F238E27FC236}">
                <a16:creationId xmlns:a16="http://schemas.microsoft.com/office/drawing/2014/main" id="{DE2E0384-9D5C-ADB8-A757-F08A0FD4D45A}"/>
              </a:ext>
            </a:extLst>
          </p:cNvPr>
          <p:cNvPicPr>
            <a:picLocks noChangeAspect="1"/>
          </p:cNvPicPr>
          <p:nvPr/>
        </p:nvPicPr>
        <p:blipFill>
          <a:blip r:embed="rId2"/>
          <a:stretch>
            <a:fillRect/>
          </a:stretch>
        </p:blipFill>
        <p:spPr>
          <a:xfrm>
            <a:off x="1372207" y="352816"/>
            <a:ext cx="9222822" cy="5766054"/>
          </a:xfrm>
          <a:prstGeom prst="rect">
            <a:avLst/>
          </a:prstGeom>
        </p:spPr>
      </p:pic>
      <p:pic>
        <p:nvPicPr>
          <p:cNvPr id="6" name="Graphic 5" descr="Checkmark with solid fill">
            <a:extLst>
              <a:ext uri="{FF2B5EF4-FFF2-40B4-BE49-F238E27FC236}">
                <a16:creationId xmlns:a16="http://schemas.microsoft.com/office/drawing/2014/main" id="{68804517-AF94-23CF-6743-AD03FB58DE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57953" y="1460715"/>
            <a:ext cx="914400" cy="914400"/>
          </a:xfrm>
          <a:prstGeom prst="rect">
            <a:avLst/>
          </a:prstGeom>
        </p:spPr>
      </p:pic>
      <p:pic>
        <p:nvPicPr>
          <p:cNvPr id="7" name="Graphic 6" descr="Checkmark with solid fill">
            <a:extLst>
              <a:ext uri="{FF2B5EF4-FFF2-40B4-BE49-F238E27FC236}">
                <a16:creationId xmlns:a16="http://schemas.microsoft.com/office/drawing/2014/main" id="{6A79418E-EB58-B507-6498-D1F304833A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1105" y="1460714"/>
            <a:ext cx="914400" cy="914400"/>
          </a:xfrm>
          <a:prstGeom prst="rect">
            <a:avLst/>
          </a:prstGeom>
        </p:spPr>
      </p:pic>
      <p:pic>
        <p:nvPicPr>
          <p:cNvPr id="8" name="Graphic 7" descr="Checkmark with solid fill">
            <a:extLst>
              <a:ext uri="{FF2B5EF4-FFF2-40B4-BE49-F238E27FC236}">
                <a16:creationId xmlns:a16="http://schemas.microsoft.com/office/drawing/2014/main" id="{4A4650FE-E805-C5DF-5DE9-6214EDDC41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3409" y="1460713"/>
            <a:ext cx="914400" cy="914400"/>
          </a:xfrm>
          <a:prstGeom prst="rect">
            <a:avLst/>
          </a:prstGeom>
        </p:spPr>
      </p:pic>
    </p:spTree>
    <p:extLst>
      <p:ext uri="{BB962C8B-B14F-4D97-AF65-F5344CB8AC3E}">
        <p14:creationId xmlns:p14="http://schemas.microsoft.com/office/powerpoint/2010/main" val="384531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43736-88B4-C050-5CD0-DC3B5E4FB5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9C3530-3202-1BD4-FC89-B805FF783C99}"/>
              </a:ext>
            </a:extLst>
          </p:cNvPr>
          <p:cNvSpPr>
            <a:spLocks noGrp="1"/>
          </p:cNvSpPr>
          <p:nvPr>
            <p:ph type="title"/>
          </p:nvPr>
        </p:nvSpPr>
        <p:spPr>
          <a:xfrm>
            <a:off x="242371" y="48454"/>
            <a:ext cx="10515600" cy="1325563"/>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Indicator Assessment</a:t>
            </a:r>
          </a:p>
        </p:txBody>
      </p:sp>
      <p:sp>
        <p:nvSpPr>
          <p:cNvPr id="4" name="Slide Number Placeholder 3">
            <a:extLst>
              <a:ext uri="{FF2B5EF4-FFF2-40B4-BE49-F238E27FC236}">
                <a16:creationId xmlns:a16="http://schemas.microsoft.com/office/drawing/2014/main" id="{BBA3ED26-CF08-D32D-10AD-0FC8E80BE863}"/>
              </a:ext>
            </a:extLst>
          </p:cNvPr>
          <p:cNvSpPr>
            <a:spLocks noGrp="1"/>
          </p:cNvSpPr>
          <p:nvPr>
            <p:ph type="sldNum" sz="quarter" idx="12"/>
          </p:nvPr>
        </p:nvSpPr>
        <p:spPr/>
        <p:txBody>
          <a:bodyPr/>
          <a:lstStyle/>
          <a:p>
            <a:fld id="{5E60933D-D7E0-4D00-AC63-31961BEA9095}" type="slidenum">
              <a:rPr lang="en-US" smtClean="0"/>
              <a:pPr/>
              <a:t>5</a:t>
            </a:fld>
            <a:endParaRPr lang="en-US"/>
          </a:p>
        </p:txBody>
      </p:sp>
      <p:pic>
        <p:nvPicPr>
          <p:cNvPr id="5" name="Picture 4" descr="A diagram of water quality&#10;&#10;AI-generated content may be incorrect.">
            <a:extLst>
              <a:ext uri="{FF2B5EF4-FFF2-40B4-BE49-F238E27FC236}">
                <a16:creationId xmlns:a16="http://schemas.microsoft.com/office/drawing/2014/main" id="{5DCC0A12-81B3-E246-EFE0-9D6B787386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458" y="1060387"/>
            <a:ext cx="8505524" cy="5813736"/>
          </a:xfrm>
          <a:prstGeom prst="rect">
            <a:avLst/>
          </a:prstGeom>
        </p:spPr>
      </p:pic>
    </p:spTree>
    <p:extLst>
      <p:ext uri="{BB962C8B-B14F-4D97-AF65-F5344CB8AC3E}">
        <p14:creationId xmlns:p14="http://schemas.microsoft.com/office/powerpoint/2010/main" val="3467324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water quality&#10;&#10;AI-generated content may be incorrect.">
            <a:extLst>
              <a:ext uri="{FF2B5EF4-FFF2-40B4-BE49-F238E27FC236}">
                <a16:creationId xmlns:a16="http://schemas.microsoft.com/office/drawing/2014/main" id="{0EEA2980-8C87-79C0-6BCE-ECB2374F3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983" y="1486591"/>
            <a:ext cx="5715830" cy="3902279"/>
          </a:xfrm>
          <a:prstGeom prst="rect">
            <a:avLst/>
          </a:prstGeom>
        </p:spPr>
      </p:pic>
      <p:sp>
        <p:nvSpPr>
          <p:cNvPr id="2" name="Title 1">
            <a:extLst>
              <a:ext uri="{FF2B5EF4-FFF2-40B4-BE49-F238E27FC236}">
                <a16:creationId xmlns:a16="http://schemas.microsoft.com/office/drawing/2014/main" id="{79F72673-8351-B14D-8F98-313B12C982F4}"/>
              </a:ext>
            </a:extLst>
          </p:cNvPr>
          <p:cNvSpPr>
            <a:spLocks noGrp="1"/>
          </p:cNvSpPr>
          <p:nvPr>
            <p:ph type="title"/>
          </p:nvPr>
        </p:nvSpPr>
        <p:spPr>
          <a:xfrm>
            <a:off x="70716" y="-468705"/>
            <a:ext cx="7775426" cy="1958410"/>
          </a:xfrm>
        </p:spPr>
        <p:txBody>
          <a:bodyPr anchor="ctr">
            <a:normAutofit/>
          </a:bodyPr>
          <a:lstStyle/>
          <a:p>
            <a:r>
              <a:rPr lang="en-US"/>
              <a:t> Basin Wide Climate Indicator </a:t>
            </a:r>
          </a:p>
        </p:txBody>
      </p:sp>
      <p:sp>
        <p:nvSpPr>
          <p:cNvPr id="3" name="Slide Number Placeholder 2">
            <a:extLst>
              <a:ext uri="{FF2B5EF4-FFF2-40B4-BE49-F238E27FC236}">
                <a16:creationId xmlns:a16="http://schemas.microsoft.com/office/drawing/2014/main" id="{FC0BD7EF-7BC7-035C-8D6A-C9B41972DFF4}"/>
              </a:ext>
            </a:extLst>
          </p:cNvPr>
          <p:cNvSpPr>
            <a:spLocks noGrp="1"/>
          </p:cNvSpPr>
          <p:nvPr>
            <p:ph type="sldNum" sz="quarter" idx="12"/>
          </p:nvPr>
        </p:nvSpPr>
        <p:spPr>
          <a:xfrm>
            <a:off x="0" y="6477472"/>
            <a:ext cx="2743200" cy="365125"/>
          </a:xfrm>
        </p:spPr>
        <p:txBody>
          <a:bodyPr anchor="ctr">
            <a:normAutofit/>
          </a:bodyPr>
          <a:lstStyle/>
          <a:p>
            <a:pPr>
              <a:spcAft>
                <a:spcPts val="600"/>
              </a:spcAft>
            </a:pPr>
            <a:fld id="{960381B3-8686-42CE-AE29-5D40F96228CF}" type="slidenum">
              <a:rPr lang="en-US" smtClean="0"/>
              <a:pPr>
                <a:spcAft>
                  <a:spcPts val="600"/>
                </a:spcAft>
              </a:pPr>
              <a:t>6</a:t>
            </a:fld>
            <a:endParaRPr lang="en-US"/>
          </a:p>
        </p:txBody>
      </p:sp>
      <p:sp>
        <p:nvSpPr>
          <p:cNvPr id="7" name="Arrow: Right 6">
            <a:extLst>
              <a:ext uri="{FF2B5EF4-FFF2-40B4-BE49-F238E27FC236}">
                <a16:creationId xmlns:a16="http://schemas.microsoft.com/office/drawing/2014/main" id="{48721282-B412-5554-00DC-C1D24B620A77}"/>
              </a:ext>
            </a:extLst>
          </p:cNvPr>
          <p:cNvSpPr/>
          <p:nvPr/>
        </p:nvSpPr>
        <p:spPr>
          <a:xfrm>
            <a:off x="5144040" y="3100583"/>
            <a:ext cx="1242163" cy="438411"/>
          </a:xfrm>
          <a:prstGeom prst="rightArrow">
            <a:avLst/>
          </a:prstGeom>
          <a:solidFill>
            <a:schemeClr val="accent6">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diagram of water quality&#10;&#10;AI-generated content may be incorrect.">
            <a:extLst>
              <a:ext uri="{FF2B5EF4-FFF2-40B4-BE49-F238E27FC236}">
                <a16:creationId xmlns:a16="http://schemas.microsoft.com/office/drawing/2014/main" id="{14D40170-6CBE-253F-0EFE-981B3EA4A9BC}"/>
              </a:ext>
            </a:extLst>
          </p:cNvPr>
          <p:cNvPicPr>
            <a:picLocks noChangeAspect="1"/>
          </p:cNvPicPr>
          <p:nvPr/>
        </p:nvPicPr>
        <p:blipFill>
          <a:blip r:embed="rId3"/>
          <a:stretch>
            <a:fillRect/>
          </a:stretch>
        </p:blipFill>
        <p:spPr>
          <a:xfrm>
            <a:off x="437620" y="1474333"/>
            <a:ext cx="4514850" cy="3898447"/>
          </a:xfrm>
          <a:prstGeom prst="rect">
            <a:avLst/>
          </a:prstGeom>
        </p:spPr>
      </p:pic>
      <p:sp>
        <p:nvSpPr>
          <p:cNvPr id="8" name="Oval 7">
            <a:extLst>
              <a:ext uri="{FF2B5EF4-FFF2-40B4-BE49-F238E27FC236}">
                <a16:creationId xmlns:a16="http://schemas.microsoft.com/office/drawing/2014/main" id="{29BB9B1C-6154-B51B-B2A1-E7E8F90D28E8}"/>
              </a:ext>
            </a:extLst>
          </p:cNvPr>
          <p:cNvSpPr/>
          <p:nvPr/>
        </p:nvSpPr>
        <p:spPr>
          <a:xfrm flipH="1">
            <a:off x="535789" y="2157339"/>
            <a:ext cx="1234880" cy="81696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B06B352-EB18-9193-92E5-3F32F719D77C}"/>
              </a:ext>
            </a:extLst>
          </p:cNvPr>
          <p:cNvSpPr/>
          <p:nvPr/>
        </p:nvSpPr>
        <p:spPr>
          <a:xfrm>
            <a:off x="8256494" y="4400216"/>
            <a:ext cx="1841348" cy="14542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783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19EB-D77B-D2BA-D2DF-87F688858473}"/>
              </a:ext>
            </a:extLst>
          </p:cNvPr>
          <p:cNvSpPr>
            <a:spLocks noGrp="1"/>
          </p:cNvSpPr>
          <p:nvPr>
            <p:ph type="title"/>
          </p:nvPr>
        </p:nvSpPr>
        <p:spPr/>
        <p:txBody>
          <a:bodyPr/>
          <a:lstStyle/>
          <a:p>
            <a:pPr algn="ctr"/>
            <a:r>
              <a:rPr lang="en-US"/>
              <a:t>Basin-Wide Climate Indicator Workshop</a:t>
            </a:r>
            <a:br>
              <a:rPr lang="en-US"/>
            </a:br>
            <a:r>
              <a:rPr lang="en-US"/>
              <a:t>‘Stories of Change’</a:t>
            </a:r>
            <a:endParaRPr lang="en-CA"/>
          </a:p>
        </p:txBody>
      </p:sp>
      <p:sp>
        <p:nvSpPr>
          <p:cNvPr id="3" name="Content Placeholder 2">
            <a:extLst>
              <a:ext uri="{FF2B5EF4-FFF2-40B4-BE49-F238E27FC236}">
                <a16:creationId xmlns:a16="http://schemas.microsoft.com/office/drawing/2014/main" id="{45DF04E9-EEDA-0463-54A2-727D36A5D755}"/>
              </a:ext>
            </a:extLst>
          </p:cNvPr>
          <p:cNvSpPr>
            <a:spLocks noGrp="1"/>
          </p:cNvSpPr>
          <p:nvPr>
            <p:ph idx="1"/>
          </p:nvPr>
        </p:nvSpPr>
        <p:spPr>
          <a:xfrm>
            <a:off x="838200" y="1786451"/>
            <a:ext cx="11126118" cy="4351338"/>
          </a:xfrm>
        </p:spPr>
        <p:txBody>
          <a:bodyPr>
            <a:normAutofit fontScale="85000" lnSpcReduction="20000"/>
          </a:bodyPr>
          <a:lstStyle/>
          <a:p>
            <a:r>
              <a:rPr lang="en-US"/>
              <a:t>SOAER Working group agreed to have climate change as its own standalone indicator while also having climate change integrated into the other indicators </a:t>
            </a:r>
          </a:p>
          <a:p>
            <a:pPr marL="0" indent="0">
              <a:buNone/>
            </a:pPr>
            <a:endParaRPr lang="en-CA"/>
          </a:p>
          <a:p>
            <a:pPr marL="0" indent="0">
              <a:buNone/>
            </a:pPr>
            <a:r>
              <a:rPr lang="en-CA"/>
              <a:t>Upcoming work:</a:t>
            </a:r>
          </a:p>
          <a:p>
            <a:r>
              <a:rPr lang="en-CA"/>
              <a:t>Joint in-person &amp; virtual workshop to collect basin-wide </a:t>
            </a:r>
            <a:r>
              <a:rPr lang="en-US"/>
              <a:t>climate change information through expert’s story-telling </a:t>
            </a:r>
          </a:p>
          <a:p>
            <a:pPr lvl="1"/>
            <a:r>
              <a:rPr lang="en-US"/>
              <a:t>Experts include Elders, knowledge holders &amp; climate / water scientists and modelers</a:t>
            </a:r>
          </a:p>
          <a:p>
            <a:pPr marL="0" indent="0">
              <a:buNone/>
            </a:pPr>
            <a:endParaRPr lang="en-US" sz="800"/>
          </a:p>
          <a:p>
            <a:pPr marL="0" indent="0">
              <a:buNone/>
            </a:pPr>
            <a:r>
              <a:rPr lang="en-US"/>
              <a:t>Steps</a:t>
            </a:r>
          </a:p>
          <a:p>
            <a:pPr marL="342900" indent="-342900">
              <a:buFont typeface="+mj-lt"/>
              <a:buAutoNum type="arabicPeriod"/>
            </a:pPr>
            <a:r>
              <a:rPr lang="en-US" sz="1800"/>
              <a:t>Develop MRBB information sharing agreement </a:t>
            </a:r>
          </a:p>
          <a:p>
            <a:pPr marL="342900" indent="-342900">
              <a:buFont typeface="+mj-lt"/>
              <a:buAutoNum type="arabicPeriod"/>
            </a:pPr>
            <a:r>
              <a:rPr lang="en-US" sz="1800"/>
              <a:t>Host workshop with representatives across the MRB</a:t>
            </a:r>
          </a:p>
          <a:p>
            <a:pPr marL="342900" indent="-342900">
              <a:buFont typeface="+mj-lt"/>
              <a:buAutoNum type="arabicPeriod"/>
            </a:pPr>
            <a:r>
              <a:rPr lang="en-US" sz="1800"/>
              <a:t>Contractor’s workshop report is reviewed and includes permissions to be shared publicly</a:t>
            </a:r>
          </a:p>
          <a:p>
            <a:pPr marL="342900" indent="-342900">
              <a:buFont typeface="+mj-lt"/>
              <a:buAutoNum type="arabicPeriod"/>
            </a:pPr>
            <a:r>
              <a:rPr lang="en-CA" sz="1800"/>
              <a:t>Integrate the bridged information and stories into the SOAER </a:t>
            </a:r>
          </a:p>
          <a:p>
            <a:pPr marL="800100" lvl="1" indent="-342900">
              <a:buFont typeface="+mj-lt"/>
              <a:buAutoNum type="alphaLcParenR"/>
            </a:pPr>
            <a:r>
              <a:rPr lang="en-CA" sz="1400"/>
              <a:t>supports climate change as stand-alone indicator and through linkages to other signs/ signals</a:t>
            </a:r>
          </a:p>
        </p:txBody>
      </p:sp>
      <p:sp>
        <p:nvSpPr>
          <p:cNvPr id="4" name="Slide Number Placeholder 3">
            <a:extLst>
              <a:ext uri="{FF2B5EF4-FFF2-40B4-BE49-F238E27FC236}">
                <a16:creationId xmlns:a16="http://schemas.microsoft.com/office/drawing/2014/main" id="{D5A3C2FB-FFB2-2BDF-A704-FA1C8DE24E20}"/>
              </a:ext>
            </a:extLst>
          </p:cNvPr>
          <p:cNvSpPr>
            <a:spLocks noGrp="1"/>
          </p:cNvSpPr>
          <p:nvPr>
            <p:ph type="sldNum" sz="quarter" idx="12"/>
          </p:nvPr>
        </p:nvSpPr>
        <p:spPr/>
        <p:txBody>
          <a:bodyPr/>
          <a:lstStyle/>
          <a:p>
            <a:fld id="{960381B3-8686-42CE-AE29-5D40F96228CF}" type="slidenum">
              <a:rPr lang="en-US" smtClean="0"/>
              <a:pPr/>
              <a:t>7</a:t>
            </a:fld>
            <a:endParaRPr lang="en-US"/>
          </a:p>
        </p:txBody>
      </p:sp>
      <p:cxnSp>
        <p:nvCxnSpPr>
          <p:cNvPr id="6" name="Straight Connector 5">
            <a:extLst>
              <a:ext uri="{FF2B5EF4-FFF2-40B4-BE49-F238E27FC236}">
                <a16:creationId xmlns:a16="http://schemas.microsoft.com/office/drawing/2014/main" id="{C09651AE-36C3-B00B-F2F0-6BBDF62D749E}"/>
              </a:ext>
            </a:extLst>
          </p:cNvPr>
          <p:cNvCxnSpPr>
            <a:cxnSpLocks/>
          </p:cNvCxnSpPr>
          <p:nvPr/>
        </p:nvCxnSpPr>
        <p:spPr>
          <a:xfrm>
            <a:off x="964435" y="2610998"/>
            <a:ext cx="1026313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124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1575D-42B9-9822-521B-50BF88D6D777}"/>
              </a:ext>
            </a:extLst>
          </p:cNvPr>
          <p:cNvSpPr>
            <a:spLocks noGrp="1"/>
          </p:cNvSpPr>
          <p:nvPr>
            <p:ph type="title"/>
          </p:nvPr>
        </p:nvSpPr>
        <p:spPr/>
        <p:txBody>
          <a:bodyPr/>
          <a:lstStyle/>
          <a:p>
            <a:r>
              <a:rPr lang="en-US"/>
              <a:t>Bilateral Water Management Agreements: Implementation and Results </a:t>
            </a:r>
            <a:endParaRPr lang="en-CA"/>
          </a:p>
        </p:txBody>
      </p:sp>
      <p:sp>
        <p:nvSpPr>
          <p:cNvPr id="3" name="Content Placeholder 2">
            <a:extLst>
              <a:ext uri="{FF2B5EF4-FFF2-40B4-BE49-F238E27FC236}">
                <a16:creationId xmlns:a16="http://schemas.microsoft.com/office/drawing/2014/main" id="{B71F4529-D1A8-FE7D-6A19-BE30A206D873}"/>
              </a:ext>
            </a:extLst>
          </p:cNvPr>
          <p:cNvSpPr>
            <a:spLocks noGrp="1"/>
          </p:cNvSpPr>
          <p:nvPr>
            <p:ph idx="1"/>
          </p:nvPr>
        </p:nvSpPr>
        <p:spPr>
          <a:xfrm>
            <a:off x="838200" y="1786451"/>
            <a:ext cx="10817646" cy="4351338"/>
          </a:xfrm>
        </p:spPr>
        <p:txBody>
          <a:bodyPr/>
          <a:lstStyle/>
          <a:p>
            <a:r>
              <a:rPr lang="en-CA"/>
              <a:t>Summarize the status of the various BWMAs</a:t>
            </a:r>
          </a:p>
          <a:p>
            <a:r>
              <a:rPr lang="en-CA"/>
              <a:t>Highlight the work of the Bilateral Management Committees (BMC) </a:t>
            </a:r>
          </a:p>
          <a:p>
            <a:pPr lvl="1"/>
            <a:r>
              <a:rPr lang="en-CA"/>
              <a:t>Showcase collaboration, and partnering for transboundary management </a:t>
            </a:r>
          </a:p>
          <a:p>
            <a:pPr lvl="1"/>
            <a:r>
              <a:rPr lang="en-CA"/>
              <a:t>BMC efforts include past successes and ongoing work to bridge across knowledge systems</a:t>
            </a:r>
          </a:p>
          <a:p>
            <a:endParaRPr lang="en-CA"/>
          </a:p>
          <a:p>
            <a:r>
              <a:rPr lang="en-CA"/>
              <a:t>SOAER content could include text, video, images, audio, maps, </a:t>
            </a:r>
            <a:r>
              <a:rPr lang="en-CA" err="1"/>
              <a:t>StoryMaps</a:t>
            </a:r>
            <a:r>
              <a:rPr lang="en-CA"/>
              <a:t> </a:t>
            </a:r>
          </a:p>
          <a:p>
            <a:endParaRPr lang="en-CA"/>
          </a:p>
        </p:txBody>
      </p:sp>
      <p:sp>
        <p:nvSpPr>
          <p:cNvPr id="4" name="Slide Number Placeholder 3">
            <a:extLst>
              <a:ext uri="{FF2B5EF4-FFF2-40B4-BE49-F238E27FC236}">
                <a16:creationId xmlns:a16="http://schemas.microsoft.com/office/drawing/2014/main" id="{50DBC50D-84EC-EBA4-1416-228AE7DC7710}"/>
              </a:ext>
            </a:extLst>
          </p:cNvPr>
          <p:cNvSpPr>
            <a:spLocks noGrp="1"/>
          </p:cNvSpPr>
          <p:nvPr>
            <p:ph type="sldNum" sz="quarter" idx="12"/>
          </p:nvPr>
        </p:nvSpPr>
        <p:spPr/>
        <p:txBody>
          <a:bodyPr/>
          <a:lstStyle/>
          <a:p>
            <a:fld id="{960381B3-8686-42CE-AE29-5D40F96228CF}" type="slidenum">
              <a:rPr lang="en-US" smtClean="0"/>
              <a:pPr/>
              <a:t>8</a:t>
            </a:fld>
            <a:endParaRPr lang="en-US"/>
          </a:p>
        </p:txBody>
      </p:sp>
    </p:spTree>
    <p:extLst>
      <p:ext uri="{BB962C8B-B14F-4D97-AF65-F5344CB8AC3E}">
        <p14:creationId xmlns:p14="http://schemas.microsoft.com/office/powerpoint/2010/main" val="514552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5661-3D86-5E8A-88BB-A6B5A9A78D5C}"/>
              </a:ext>
            </a:extLst>
          </p:cNvPr>
          <p:cNvSpPr>
            <a:spLocks noGrp="1"/>
          </p:cNvSpPr>
          <p:nvPr>
            <p:ph type="title"/>
          </p:nvPr>
        </p:nvSpPr>
        <p:spPr>
          <a:xfrm>
            <a:off x="838200" y="365125"/>
            <a:ext cx="6834809" cy="1325563"/>
          </a:xfrm>
        </p:spPr>
        <p:txBody>
          <a:bodyPr/>
          <a:lstStyle/>
          <a:p>
            <a:r>
              <a:rPr lang="en-US" b="1"/>
              <a:t>Highlighting Significant Basin Features </a:t>
            </a:r>
          </a:p>
        </p:txBody>
      </p:sp>
      <p:sp>
        <p:nvSpPr>
          <p:cNvPr id="3" name="Content Placeholder 2">
            <a:extLst>
              <a:ext uri="{FF2B5EF4-FFF2-40B4-BE49-F238E27FC236}">
                <a16:creationId xmlns:a16="http://schemas.microsoft.com/office/drawing/2014/main" id="{A2653DAB-6F73-867E-BA23-FAF545EC7D13}"/>
              </a:ext>
            </a:extLst>
          </p:cNvPr>
          <p:cNvSpPr>
            <a:spLocks noGrp="1"/>
          </p:cNvSpPr>
          <p:nvPr>
            <p:ph sz="half" idx="1"/>
          </p:nvPr>
        </p:nvSpPr>
        <p:spPr>
          <a:xfrm>
            <a:off x="684560" y="1825625"/>
            <a:ext cx="7195094" cy="2627105"/>
          </a:xfrm>
        </p:spPr>
        <p:txBody>
          <a:bodyPr>
            <a:normAutofit lnSpcReduction="10000"/>
          </a:bodyPr>
          <a:lstStyle/>
          <a:p>
            <a:r>
              <a:rPr lang="en-US" sz="2600"/>
              <a:t>The 1997 Mackenzie River Basin Master Agreement Schedule A highlighted the basin’s significant </a:t>
            </a:r>
            <a:r>
              <a:rPr lang="en-US" sz="2600" b="1"/>
              <a:t>rivers</a:t>
            </a:r>
            <a:r>
              <a:rPr lang="en-US" sz="2600"/>
              <a:t>, </a:t>
            </a:r>
            <a:r>
              <a:rPr lang="en-US" sz="2600" b="1"/>
              <a:t>deltas</a:t>
            </a:r>
            <a:r>
              <a:rPr lang="en-US" sz="2600"/>
              <a:t> and </a:t>
            </a:r>
            <a:r>
              <a:rPr lang="en-US" sz="2600" b="1"/>
              <a:t>large lakes </a:t>
            </a:r>
            <a:r>
              <a:rPr lang="en-US" sz="2600"/>
              <a:t>and all were reported in the first 2003 SOAER </a:t>
            </a:r>
            <a:endParaRPr lang="en-US" sz="2600" b="1"/>
          </a:p>
          <a:p>
            <a:r>
              <a:rPr lang="en-US"/>
              <a:t>SOAER Update </a:t>
            </a:r>
          </a:p>
          <a:p>
            <a:pPr lvl="1"/>
            <a:r>
              <a:rPr lang="en-US"/>
              <a:t>In addition to </a:t>
            </a:r>
            <a:r>
              <a:rPr lang="en-US" b="1"/>
              <a:t>major rivers, </a:t>
            </a:r>
            <a:r>
              <a:rPr lang="en-US"/>
              <a:t>also highlight </a:t>
            </a:r>
            <a:r>
              <a:rPr lang="en-US" b="1"/>
              <a:t>major</a:t>
            </a:r>
            <a:r>
              <a:rPr lang="en-US"/>
              <a:t> </a:t>
            </a:r>
            <a:r>
              <a:rPr lang="en-US" b="1"/>
              <a:t>deltas</a:t>
            </a:r>
            <a:r>
              <a:rPr lang="en-US"/>
              <a:t> and </a:t>
            </a:r>
            <a:r>
              <a:rPr lang="en-US" b="1"/>
              <a:t>large lakes </a:t>
            </a:r>
            <a:r>
              <a:rPr lang="en-US"/>
              <a:t>with section overviews</a:t>
            </a:r>
            <a:endParaRPr lang="en-US" b="1"/>
          </a:p>
          <a:p>
            <a:pPr lvl="1"/>
            <a:endParaRPr lang="en-US" b="1"/>
          </a:p>
        </p:txBody>
      </p:sp>
      <p:sp>
        <p:nvSpPr>
          <p:cNvPr id="5" name="Slide Number Placeholder 4">
            <a:extLst>
              <a:ext uri="{FF2B5EF4-FFF2-40B4-BE49-F238E27FC236}">
                <a16:creationId xmlns:a16="http://schemas.microsoft.com/office/drawing/2014/main" id="{BAE7F2A8-5706-4456-A27D-18FA7E11D3D2}"/>
              </a:ext>
            </a:extLst>
          </p:cNvPr>
          <p:cNvSpPr>
            <a:spLocks noGrp="1"/>
          </p:cNvSpPr>
          <p:nvPr>
            <p:ph type="sldNum" sz="quarter" idx="12"/>
          </p:nvPr>
        </p:nvSpPr>
        <p:spPr/>
        <p:txBody>
          <a:bodyPr/>
          <a:lstStyle/>
          <a:p>
            <a:fld id="{960381B3-8686-42CE-AE29-5D40F96228CF}" type="slidenum">
              <a:rPr lang="en-US" smtClean="0"/>
              <a:pPr/>
              <a:t>9</a:t>
            </a:fld>
            <a:endParaRPr lang="en-US"/>
          </a:p>
        </p:txBody>
      </p:sp>
      <p:pic>
        <p:nvPicPr>
          <p:cNvPr id="6" name="Picture 5">
            <a:extLst>
              <a:ext uri="{FF2B5EF4-FFF2-40B4-BE49-F238E27FC236}">
                <a16:creationId xmlns:a16="http://schemas.microsoft.com/office/drawing/2014/main" id="{D6956485-1191-80D1-6CCB-93637C57FC19}"/>
              </a:ext>
            </a:extLst>
          </p:cNvPr>
          <p:cNvPicPr>
            <a:picLocks noChangeAspect="1"/>
          </p:cNvPicPr>
          <p:nvPr/>
        </p:nvPicPr>
        <p:blipFill>
          <a:blip r:embed="rId2"/>
          <a:stretch>
            <a:fillRect/>
          </a:stretch>
        </p:blipFill>
        <p:spPr>
          <a:xfrm>
            <a:off x="8033293" y="66260"/>
            <a:ext cx="4023709" cy="5875529"/>
          </a:xfrm>
          <a:prstGeom prst="rect">
            <a:avLst/>
          </a:prstGeom>
        </p:spPr>
      </p:pic>
      <p:sp>
        <p:nvSpPr>
          <p:cNvPr id="7" name="TextBox 6">
            <a:extLst>
              <a:ext uri="{FF2B5EF4-FFF2-40B4-BE49-F238E27FC236}">
                <a16:creationId xmlns:a16="http://schemas.microsoft.com/office/drawing/2014/main" id="{B4D6971B-699E-57FB-42D5-A06D5D23EFA4}"/>
              </a:ext>
            </a:extLst>
          </p:cNvPr>
          <p:cNvSpPr txBox="1"/>
          <p:nvPr/>
        </p:nvSpPr>
        <p:spPr>
          <a:xfrm>
            <a:off x="838199" y="4349131"/>
            <a:ext cx="3443908" cy="1661993"/>
          </a:xfrm>
          <a:prstGeom prst="rect">
            <a:avLst/>
          </a:prstGeom>
          <a:noFill/>
        </p:spPr>
        <p:txBody>
          <a:bodyPr wrap="square" rtlCol="0">
            <a:spAutoFit/>
          </a:bodyPr>
          <a:lstStyle/>
          <a:p>
            <a:pPr marL="0" indent="0">
              <a:buNone/>
            </a:pPr>
            <a:r>
              <a:rPr lang="en-US" sz="2400" b="1"/>
              <a:t>Deltas</a:t>
            </a:r>
          </a:p>
          <a:p>
            <a:pPr marL="342900" indent="-342900">
              <a:buFont typeface="Arial" panose="020B0604020202020204" pitchFamily="34" charset="0"/>
              <a:buChar char="•"/>
            </a:pPr>
            <a:r>
              <a:rPr lang="en-US" sz="2000"/>
              <a:t>Peace-Athabasca Delta</a:t>
            </a:r>
          </a:p>
          <a:p>
            <a:pPr marL="342900" indent="-342900">
              <a:buFont typeface="Arial" panose="020B0604020202020204" pitchFamily="34" charset="0"/>
              <a:buChar char="•"/>
            </a:pPr>
            <a:r>
              <a:rPr lang="en-US" sz="2000"/>
              <a:t>Slave Delta</a:t>
            </a:r>
          </a:p>
          <a:p>
            <a:pPr marL="342900" indent="-342900">
              <a:buFont typeface="Arial" panose="020B0604020202020204" pitchFamily="34" charset="0"/>
              <a:buChar char="•"/>
            </a:pPr>
            <a:r>
              <a:rPr lang="en-US" sz="2000"/>
              <a:t>Mackenzie Delta  </a:t>
            </a:r>
          </a:p>
          <a:p>
            <a:endParaRPr lang="en-US"/>
          </a:p>
        </p:txBody>
      </p:sp>
      <p:sp>
        <p:nvSpPr>
          <p:cNvPr id="8" name="TextBox 7">
            <a:extLst>
              <a:ext uri="{FF2B5EF4-FFF2-40B4-BE49-F238E27FC236}">
                <a16:creationId xmlns:a16="http://schemas.microsoft.com/office/drawing/2014/main" id="{A07807E1-48DD-454D-0B1F-F46E794FC24B}"/>
              </a:ext>
            </a:extLst>
          </p:cNvPr>
          <p:cNvSpPr txBox="1"/>
          <p:nvPr/>
        </p:nvSpPr>
        <p:spPr>
          <a:xfrm>
            <a:off x="4282107" y="4349131"/>
            <a:ext cx="2594113" cy="1692771"/>
          </a:xfrm>
          <a:prstGeom prst="rect">
            <a:avLst/>
          </a:prstGeom>
          <a:noFill/>
        </p:spPr>
        <p:txBody>
          <a:bodyPr wrap="square" rtlCol="0">
            <a:spAutoFit/>
          </a:bodyPr>
          <a:lstStyle/>
          <a:p>
            <a:pPr marL="0" indent="0">
              <a:buNone/>
            </a:pPr>
            <a:r>
              <a:rPr lang="en-US" sz="2400" b="1"/>
              <a:t>Large Lakes</a:t>
            </a:r>
          </a:p>
          <a:p>
            <a:pPr marL="342900" indent="-342900">
              <a:buFont typeface="Arial" panose="020B0604020202020204" pitchFamily="34" charset="0"/>
              <a:buChar char="•"/>
            </a:pPr>
            <a:r>
              <a:rPr lang="en-US" sz="2000"/>
              <a:t>Lake Athabasca</a:t>
            </a:r>
          </a:p>
          <a:p>
            <a:pPr marL="342900" indent="-342900">
              <a:buFont typeface="Arial" panose="020B0604020202020204" pitchFamily="34" charset="0"/>
              <a:buChar char="•"/>
            </a:pPr>
            <a:r>
              <a:rPr lang="en-US" sz="2000"/>
              <a:t>Great Slave Lake </a:t>
            </a:r>
          </a:p>
          <a:p>
            <a:pPr marL="342900" indent="-342900">
              <a:buFont typeface="Arial" panose="020B0604020202020204" pitchFamily="34" charset="0"/>
              <a:buChar char="•"/>
            </a:pPr>
            <a:r>
              <a:rPr lang="en-US" sz="2000"/>
              <a:t>Great Bear Lake </a:t>
            </a:r>
          </a:p>
          <a:p>
            <a:endParaRPr lang="en-US"/>
          </a:p>
        </p:txBody>
      </p:sp>
      <p:sp>
        <p:nvSpPr>
          <p:cNvPr id="4" name="TextBox 3">
            <a:extLst>
              <a:ext uri="{FF2B5EF4-FFF2-40B4-BE49-F238E27FC236}">
                <a16:creationId xmlns:a16="http://schemas.microsoft.com/office/drawing/2014/main" id="{3A91FE1B-E9C4-0085-3B06-6B0A5E6599DB}"/>
              </a:ext>
            </a:extLst>
          </p:cNvPr>
          <p:cNvSpPr txBox="1"/>
          <p:nvPr/>
        </p:nvSpPr>
        <p:spPr>
          <a:xfrm>
            <a:off x="8154479" y="5195516"/>
            <a:ext cx="3092067" cy="461665"/>
          </a:xfrm>
          <a:prstGeom prst="rect">
            <a:avLst/>
          </a:prstGeom>
          <a:noFill/>
        </p:spPr>
        <p:txBody>
          <a:bodyPr wrap="square" rtlCol="0">
            <a:spAutoFit/>
          </a:bodyPr>
          <a:lstStyle/>
          <a:p>
            <a:r>
              <a:rPr lang="en-US" sz="1200"/>
              <a:t>MRB Master Agreement, 1997</a:t>
            </a:r>
          </a:p>
          <a:p>
            <a:r>
              <a:rPr lang="en-US" sz="1200"/>
              <a:t>Schedule A </a:t>
            </a:r>
          </a:p>
        </p:txBody>
      </p:sp>
    </p:spTree>
    <p:extLst>
      <p:ext uri="{BB962C8B-B14F-4D97-AF65-F5344CB8AC3E}">
        <p14:creationId xmlns:p14="http://schemas.microsoft.com/office/powerpoint/2010/main" val="3811121282"/>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CD8984F2C77E4C978D06B32ADC308F" ma:contentTypeVersion="15" ma:contentTypeDescription="Create a new document." ma:contentTypeScope="" ma:versionID="b21fbb980e64f02ff232f2dfc9cc9b98">
  <xsd:schema xmlns:xsd="http://www.w3.org/2001/XMLSchema" xmlns:xs="http://www.w3.org/2001/XMLSchema" xmlns:p="http://schemas.microsoft.com/office/2006/metadata/properties" xmlns:ns2="9ad009f9-8de5-44ba-b50b-6c5ac8dd18c6" xmlns:ns3="0e8fd3f1-eb47-4c36-9d89-38ca18f0b0f1" targetNamespace="http://schemas.microsoft.com/office/2006/metadata/properties" ma:root="true" ma:fieldsID="ebfc3bfc5288174b81c0aa8b76a118a0" ns2:_="" ns3:_="">
    <xsd:import namespace="9ad009f9-8de5-44ba-b50b-6c5ac8dd18c6"/>
    <xsd:import namespace="0e8fd3f1-eb47-4c36-9d89-38ca18f0b0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009f9-8de5-44ba-b50b-6c5ac8dd18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7fe21a1-9997-4c9a-aa7f-25894d3490f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8fd3f1-eb47-4c36-9d89-38ca18f0b0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59587733-38d9-4b7d-ab2a-dee337b1da72}" ma:internalName="TaxCatchAll" ma:showField="CatchAllData" ma:web="0e8fd3f1-eb47-4c36-9d89-38ca18f0b0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e8fd3f1-eb47-4c36-9d89-38ca18f0b0f1" xsi:nil="true"/>
    <lcf76f155ced4ddcb4097134ff3c332f xmlns="9ad009f9-8de5-44ba-b50b-6c5ac8dd18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62B523-B2D6-42A7-80DF-A8C291F264C4}">
  <ds:schemaRefs>
    <ds:schemaRef ds:uri="0e8fd3f1-eb47-4c36-9d89-38ca18f0b0f1"/>
    <ds:schemaRef ds:uri="9ad009f9-8de5-44ba-b50b-6c5ac8dd18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4A600A-EC0A-4153-9286-39E03C843E20}">
  <ds:schemaRefs>
    <ds:schemaRef ds:uri="http://schemas.microsoft.com/sharepoint/v3/contenttype/forms"/>
  </ds:schemaRefs>
</ds:datastoreItem>
</file>

<file path=customXml/itemProps3.xml><?xml version="1.0" encoding="utf-8"?>
<ds:datastoreItem xmlns:ds="http://schemas.openxmlformats.org/officeDocument/2006/customXml" ds:itemID="{1B928DFE-B1D6-4312-8A30-46A95EA3E1F5}">
  <ds:schemaRefs>
    <ds:schemaRef ds:uri="0e8fd3f1-eb47-4c36-9d89-38ca18f0b0f1"/>
    <ds:schemaRef ds:uri="9ad009f9-8de5-44ba-b50b-6c5ac8dd18c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40c5fd3-6e8b-4176-9cc9-454dbe4e62c4}" enabled="0" method="" siteId="{740c5fd3-6e8b-4176-9cc9-454dbe4e62c4}" removed="1"/>
</clbl:labelList>
</file>

<file path=docProps/app.xml><?xml version="1.0" encoding="utf-8"?>
<Properties xmlns="http://schemas.openxmlformats.org/officeDocument/2006/extended-properties" xmlns:vt="http://schemas.openxmlformats.org/officeDocument/2006/docPropsVTypes">
  <Template>TM04033937[[fn=Vapor Trail]]</Template>
  <TotalTime>0</TotalTime>
  <Words>1121</Words>
  <Application>Microsoft Office PowerPoint</Application>
  <PresentationFormat>Widescreen</PresentationFormat>
  <Paragraphs>149</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Aharoni</vt:lpstr>
      <vt:lpstr>Aptos</vt:lpstr>
      <vt:lpstr>Aptos Display</vt:lpstr>
      <vt:lpstr>Aptos Narrow</vt:lpstr>
      <vt:lpstr>Arial</vt:lpstr>
      <vt:lpstr>Arial,Sans-Serif</vt:lpstr>
      <vt:lpstr>Calibri</vt:lpstr>
      <vt:lpstr>WordVisi_MSFontService</vt:lpstr>
      <vt:lpstr>Office 2013 - 2022 Theme</vt:lpstr>
      <vt:lpstr>PowerPoint Presentation</vt:lpstr>
      <vt:lpstr>SOAER Update: Identifying Priorities</vt:lpstr>
      <vt:lpstr>PowerPoint Presentation</vt:lpstr>
      <vt:lpstr>PowerPoint Presentation</vt:lpstr>
      <vt:lpstr>Indicator Assessment</vt:lpstr>
      <vt:lpstr> Basin Wide Climate Indicator </vt:lpstr>
      <vt:lpstr>Basin-Wide Climate Indicator Workshop ‘Stories of Change’</vt:lpstr>
      <vt:lpstr>Bilateral Water Management Agreements: Implementation and Results </vt:lpstr>
      <vt:lpstr>Highlighting Significant Basin Features </vt:lpstr>
      <vt:lpstr>Great Bear / Sahtú Sub-Basin</vt:lpstr>
      <vt:lpstr>'Skeleton' Statement of Work  </vt:lpstr>
      <vt:lpstr>PowerPoint Presentation</vt:lpstr>
      <vt:lpstr>Public Information</vt:lpstr>
      <vt:lpstr>Workshops </vt:lpstr>
      <vt:lpstr>PowerPoint Presentation</vt:lpstr>
      <vt:lpstr>Outreach</vt:lpstr>
      <vt:lpstr>Non-Public Information</vt:lpstr>
      <vt:lpstr>PowerPoint Presentation</vt:lpstr>
      <vt:lpstr>2025-26 Budget – SOAER contracts</vt:lpstr>
      <vt:lpstr>Budget Envelope</vt:lpstr>
      <vt:lpstr>Financial Implications for 2026-27 </vt:lpstr>
    </vt:vector>
  </TitlesOfParts>
  <Company>Environment and Climate Change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Cederwall,Jeffrey (CWA/AEC)</dc:creator>
  <cp:lastModifiedBy>Siwik,Paula (elle | she, her) (CWA/AEC)</cp:lastModifiedBy>
  <cp:revision>65</cp:revision>
  <dcterms:created xsi:type="dcterms:W3CDTF">2025-02-25T22:26:49Z</dcterms:created>
  <dcterms:modified xsi:type="dcterms:W3CDTF">2025-05-14T01:24:42Z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0x01010065CD8984F2C77E4C978D06B32ADC308F</vt:lpwstr>
  </property>
  <property fmtid="{D5CDD505-2E9C-101B-9397-08002B2CF9AE}" pid="3" name="MediaServiceImageTags">
    <vt:lpwstr/>
  </property>
</Properties>
</file>