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4"/>
  </p:sldMasterIdLst>
  <p:notesMasterIdLst>
    <p:notesMasterId r:id="rId35"/>
  </p:notesMasterIdLst>
  <p:handoutMasterIdLst>
    <p:handoutMasterId r:id="rId36"/>
  </p:handoutMasterIdLst>
  <p:sldIdLst>
    <p:sldId id="351" r:id="rId5"/>
    <p:sldId id="494" r:id="rId6"/>
    <p:sldId id="493" r:id="rId7"/>
    <p:sldId id="445" r:id="rId8"/>
    <p:sldId id="435" r:id="rId9"/>
    <p:sldId id="476" r:id="rId10"/>
    <p:sldId id="480" r:id="rId11"/>
    <p:sldId id="475" r:id="rId12"/>
    <p:sldId id="495" r:id="rId13"/>
    <p:sldId id="484" r:id="rId14"/>
    <p:sldId id="486" r:id="rId15"/>
    <p:sldId id="496" r:id="rId16"/>
    <p:sldId id="450" r:id="rId17"/>
    <p:sldId id="429" r:id="rId18"/>
    <p:sldId id="497" r:id="rId19"/>
    <p:sldId id="446" r:id="rId20"/>
    <p:sldId id="488" r:id="rId21"/>
    <p:sldId id="490" r:id="rId22"/>
    <p:sldId id="489" r:id="rId23"/>
    <p:sldId id="471" r:id="rId24"/>
    <p:sldId id="473" r:id="rId25"/>
    <p:sldId id="469" r:id="rId26"/>
    <p:sldId id="477" r:id="rId27"/>
    <p:sldId id="481" r:id="rId28"/>
    <p:sldId id="474" r:id="rId29"/>
    <p:sldId id="447" r:id="rId30"/>
    <p:sldId id="470" r:id="rId31"/>
    <p:sldId id="492" r:id="rId32"/>
    <p:sldId id="444" r:id="rId33"/>
    <p:sldId id="479"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0C0"/>
    <a:srgbClr val="4472C4"/>
    <a:srgbClr val="5236FC"/>
    <a:srgbClr val="1179C4"/>
    <a:srgbClr val="E89474"/>
    <a:srgbClr val="D3876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0BAFE5B-08F5-F490-717B-C40789B622F8}" v="57" dt="2025-05-26T14:31:33.651"/>
    <p1510:client id="{277A8F1A-85D1-14E2-609E-91A20F866D24}" v="3833" dt="2025-05-26T23:18:44.061"/>
    <p1510:client id="{576808C6-F6F4-B792-F6A2-A2E9798A8C58}" v="4468" dt="2025-05-26T19:59:54.438"/>
    <p1510:client id="{69886276-A8B7-C2D5-AD55-D6ECAC23DADD}" v="72" dt="2025-05-27T16:17:48.432"/>
    <p1510:client id="{A8E9565F-EED8-5E26-4E6F-5D9E3AB65D94}" v="413" dt="2025-05-27T22:08:53.988"/>
    <p1510:client id="{F408227A-6522-ED9B-7D2D-744E17D57B2A}" v="2549" dt="2025-05-27T20:30:17.72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D70FC85-DC43-49C0-B6BF-6D693C433620}" type="doc">
      <dgm:prSet loTypeId="urn:microsoft.com/office/officeart/2016/7/layout/BasicTimeline" loCatId="timeline" qsTypeId="urn:microsoft.com/office/officeart/2005/8/quickstyle/simple1" qsCatId="simple" csTypeId="urn:microsoft.com/office/officeart/2005/8/colors/accent1_2" csCatId="accent1" phldr="1"/>
      <dgm:spPr/>
      <dgm:t>
        <a:bodyPr/>
        <a:lstStyle/>
        <a:p>
          <a:endParaRPr lang="en-US"/>
        </a:p>
      </dgm:t>
    </dgm:pt>
    <dgm:pt modelId="{464232AB-AE47-4822-B55A-AD93AF12CE1F}">
      <dgm:prSet phldrT="[Text]" phldr="0"/>
      <dgm:spPr/>
      <dgm:t>
        <a:bodyPr/>
        <a:lstStyle/>
        <a:p>
          <a:pPr>
            <a:defRPr b="1"/>
          </a:pPr>
          <a:r>
            <a:rPr lang="en-US" b="1" dirty="0">
              <a:latin typeface="Aptos Display" panose="02110004020202020204"/>
            </a:rPr>
            <a:t>2003</a:t>
          </a:r>
          <a:endParaRPr lang="en-US" b="1" dirty="0"/>
        </a:p>
      </dgm:t>
    </dgm:pt>
    <dgm:pt modelId="{84F322F5-4E5C-4799-8F9E-B53CE0AFAAD4}" type="parTrans" cxnId="{1991D848-E169-4A78-9EE8-BBF772BD2262}">
      <dgm:prSet/>
      <dgm:spPr/>
      <dgm:t>
        <a:bodyPr/>
        <a:lstStyle/>
        <a:p>
          <a:endParaRPr lang="en-US"/>
        </a:p>
      </dgm:t>
    </dgm:pt>
    <dgm:pt modelId="{45BEC5A0-FE08-49DB-8100-DB75EDBFF920}" type="sibTrans" cxnId="{1991D848-E169-4A78-9EE8-BBF772BD2262}">
      <dgm:prSet/>
      <dgm:spPr/>
      <dgm:t>
        <a:bodyPr/>
        <a:lstStyle/>
        <a:p>
          <a:endParaRPr lang="en-US"/>
        </a:p>
      </dgm:t>
    </dgm:pt>
    <dgm:pt modelId="{10732A22-8DE0-4A44-97BD-BA683102C307}">
      <dgm:prSet phldrT="[Text]" phldr="0"/>
      <dgm:spPr>
        <a:solidFill>
          <a:schemeClr val="accent4">
            <a:lumMod val="20000"/>
            <a:lumOff val="80000"/>
            <a:alpha val="90000"/>
          </a:schemeClr>
        </a:solidFill>
      </dgm:spPr>
      <dgm:t>
        <a:bodyPr/>
        <a:lstStyle/>
        <a:p>
          <a:r>
            <a:rPr lang="en-US" b="1" dirty="0">
              <a:latin typeface="Aptos Display" panose="02110004020202020204"/>
            </a:rPr>
            <a:t>First Published SOAER</a:t>
          </a:r>
          <a:endParaRPr lang="en-US" b="1" dirty="0"/>
        </a:p>
      </dgm:t>
    </dgm:pt>
    <dgm:pt modelId="{8850C7E4-CE98-4AEE-AFD0-6801EF4611C1}" type="parTrans" cxnId="{A19716FE-5043-42EB-8A3E-D6906AB4E389}">
      <dgm:prSet/>
      <dgm:spPr/>
      <dgm:t>
        <a:bodyPr/>
        <a:lstStyle/>
        <a:p>
          <a:endParaRPr lang="en-US"/>
        </a:p>
      </dgm:t>
    </dgm:pt>
    <dgm:pt modelId="{11DBEB94-2C8B-4FC3-AC85-8B49631E3A34}" type="sibTrans" cxnId="{A19716FE-5043-42EB-8A3E-D6906AB4E389}">
      <dgm:prSet/>
      <dgm:spPr/>
      <dgm:t>
        <a:bodyPr/>
        <a:lstStyle/>
        <a:p>
          <a:endParaRPr lang="en-US"/>
        </a:p>
      </dgm:t>
    </dgm:pt>
    <dgm:pt modelId="{281281F0-3D49-49BA-A5E4-B7CE84DA8B83}">
      <dgm:prSet phldrT="[Text]" phldr="0"/>
      <dgm:spPr/>
      <dgm:t>
        <a:bodyPr/>
        <a:lstStyle/>
        <a:p>
          <a:pPr>
            <a:defRPr b="1"/>
          </a:pPr>
          <a:r>
            <a:rPr lang="en-US" b="1" dirty="0">
              <a:latin typeface="Aptos Display" panose="02110004020202020204"/>
            </a:rPr>
            <a:t>2012</a:t>
          </a:r>
          <a:endParaRPr lang="en-US" b="1" dirty="0"/>
        </a:p>
      </dgm:t>
    </dgm:pt>
    <dgm:pt modelId="{74B895C7-2D1D-4CFD-B9A3-CBD545025C8E}" type="parTrans" cxnId="{263DCA13-4B02-4006-964E-3C4DC3ACAC6C}">
      <dgm:prSet/>
      <dgm:spPr/>
      <dgm:t>
        <a:bodyPr/>
        <a:lstStyle/>
        <a:p>
          <a:endParaRPr lang="en-US"/>
        </a:p>
      </dgm:t>
    </dgm:pt>
    <dgm:pt modelId="{BDC08CD4-506B-490A-9D0D-C5AA0ECF8DB8}" type="sibTrans" cxnId="{263DCA13-4B02-4006-964E-3C4DC3ACAC6C}">
      <dgm:prSet/>
      <dgm:spPr/>
      <dgm:t>
        <a:bodyPr/>
        <a:lstStyle/>
        <a:p>
          <a:endParaRPr lang="en-US"/>
        </a:p>
      </dgm:t>
    </dgm:pt>
    <dgm:pt modelId="{394CF8AC-AB64-4D09-9524-BB602411280A}">
      <dgm:prSet phldrT="[Text]" phldr="0"/>
      <dgm:spPr>
        <a:solidFill>
          <a:schemeClr val="accent4">
            <a:lumMod val="20000"/>
            <a:lumOff val="80000"/>
            <a:alpha val="90000"/>
          </a:schemeClr>
        </a:solidFill>
      </dgm:spPr>
      <dgm:t>
        <a:bodyPr/>
        <a:lstStyle/>
        <a:p>
          <a:r>
            <a:rPr lang="en-US" b="1" dirty="0">
              <a:latin typeface="Aptos Display" panose="02110004020202020204"/>
            </a:rPr>
            <a:t>Issues Report Published as an update to the 2003 report</a:t>
          </a:r>
          <a:endParaRPr lang="en-US" b="1" dirty="0"/>
        </a:p>
      </dgm:t>
    </dgm:pt>
    <dgm:pt modelId="{E68136D1-223D-4E1A-A58B-F9CA78149947}" type="parTrans" cxnId="{565784DC-C0D9-4EF0-BF6D-E398A24A1DED}">
      <dgm:prSet/>
      <dgm:spPr/>
      <dgm:t>
        <a:bodyPr/>
        <a:lstStyle/>
        <a:p>
          <a:endParaRPr lang="en-US"/>
        </a:p>
      </dgm:t>
    </dgm:pt>
    <dgm:pt modelId="{F87B9F1B-40FD-43BC-9DC6-33D766BDFFDD}" type="sibTrans" cxnId="{565784DC-C0D9-4EF0-BF6D-E398A24A1DED}">
      <dgm:prSet/>
      <dgm:spPr/>
      <dgm:t>
        <a:bodyPr/>
        <a:lstStyle/>
        <a:p>
          <a:endParaRPr lang="en-US"/>
        </a:p>
      </dgm:t>
    </dgm:pt>
    <dgm:pt modelId="{795A1688-C0CD-4023-BEEA-3CB15D161AA9}">
      <dgm:prSet phldrT="[Text]" phldr="0"/>
      <dgm:spPr/>
      <dgm:t>
        <a:bodyPr/>
        <a:lstStyle/>
        <a:p>
          <a:pPr>
            <a:defRPr b="1"/>
          </a:pPr>
          <a:r>
            <a:rPr lang="en-US" b="1" dirty="0">
              <a:latin typeface="Aptos Display" panose="02110004020202020204"/>
            </a:rPr>
            <a:t>2013</a:t>
          </a:r>
          <a:endParaRPr lang="en-US" b="1" dirty="0"/>
        </a:p>
      </dgm:t>
    </dgm:pt>
    <dgm:pt modelId="{3F19E62A-D052-429B-904B-7AAC25556BAE}" type="parTrans" cxnId="{FDC9381D-1B3D-4C5B-934C-BCAF3878B72E}">
      <dgm:prSet/>
      <dgm:spPr/>
      <dgm:t>
        <a:bodyPr/>
        <a:lstStyle/>
        <a:p>
          <a:endParaRPr lang="en-US"/>
        </a:p>
      </dgm:t>
    </dgm:pt>
    <dgm:pt modelId="{DFD3C9ED-A974-481B-945C-53D92DAB03B8}" type="sibTrans" cxnId="{FDC9381D-1B3D-4C5B-934C-BCAF3878B72E}">
      <dgm:prSet/>
      <dgm:spPr/>
      <dgm:t>
        <a:bodyPr/>
        <a:lstStyle/>
        <a:p>
          <a:endParaRPr lang="en-US"/>
        </a:p>
      </dgm:t>
    </dgm:pt>
    <dgm:pt modelId="{CE16F920-68FA-4330-92FD-CF88F7584867}">
      <dgm:prSet phldrT="[Text]" phldr="0"/>
      <dgm:spPr/>
      <dgm:t>
        <a:bodyPr/>
        <a:lstStyle/>
        <a:p>
          <a:r>
            <a:rPr lang="en-US" b="1" dirty="0">
              <a:latin typeface="Aptos Display" panose="02110004020202020204"/>
            </a:rPr>
            <a:t>Workshop to develop potential indicators</a:t>
          </a:r>
          <a:endParaRPr lang="en-US" b="1" dirty="0"/>
        </a:p>
      </dgm:t>
    </dgm:pt>
    <dgm:pt modelId="{D63BF332-D2D9-4FD7-AAFB-E3A24E0D2E52}" type="parTrans" cxnId="{CA1BCBA6-FF7D-4551-A628-876C506A9B7A}">
      <dgm:prSet/>
      <dgm:spPr/>
      <dgm:t>
        <a:bodyPr/>
        <a:lstStyle/>
        <a:p>
          <a:endParaRPr lang="en-US"/>
        </a:p>
      </dgm:t>
    </dgm:pt>
    <dgm:pt modelId="{BBFB2C8A-CB0D-4626-8BCF-569ECB59F179}" type="sibTrans" cxnId="{CA1BCBA6-FF7D-4551-A628-876C506A9B7A}">
      <dgm:prSet/>
      <dgm:spPr/>
      <dgm:t>
        <a:bodyPr/>
        <a:lstStyle/>
        <a:p>
          <a:endParaRPr lang="en-US"/>
        </a:p>
      </dgm:t>
    </dgm:pt>
    <dgm:pt modelId="{DEBF9FC4-0F0B-45B3-95DA-E45D55F360B9}">
      <dgm:prSet phldr="0"/>
      <dgm:spPr/>
      <dgm:t>
        <a:bodyPr/>
        <a:lstStyle/>
        <a:p>
          <a:r>
            <a:rPr lang="en-US" b="1" dirty="0">
              <a:latin typeface="Aptos Display" panose="02110004020202020204"/>
            </a:rPr>
            <a:t>SOAER Committee revived</a:t>
          </a:r>
        </a:p>
      </dgm:t>
    </dgm:pt>
    <dgm:pt modelId="{E97668F5-DF06-42FE-9AA1-33996A1CFB63}" type="parTrans" cxnId="{CCA0713D-FAAF-484C-AB06-BA5575FBA3D7}">
      <dgm:prSet/>
      <dgm:spPr/>
      <dgm:t>
        <a:bodyPr/>
        <a:lstStyle/>
        <a:p>
          <a:endParaRPr lang="en-CA"/>
        </a:p>
      </dgm:t>
    </dgm:pt>
    <dgm:pt modelId="{6A7468C3-EE2A-41BF-970C-05AB0B07A34F}" type="sibTrans" cxnId="{CCA0713D-FAAF-484C-AB06-BA5575FBA3D7}">
      <dgm:prSet/>
      <dgm:spPr/>
      <dgm:t>
        <a:bodyPr/>
        <a:lstStyle/>
        <a:p>
          <a:endParaRPr lang="en-CA"/>
        </a:p>
      </dgm:t>
    </dgm:pt>
    <dgm:pt modelId="{C99F64F6-F8D6-4961-9CDF-FF91C015F079}">
      <dgm:prSet phldr="0"/>
      <dgm:spPr/>
      <dgm:t>
        <a:bodyPr/>
        <a:lstStyle/>
        <a:p>
          <a:pPr>
            <a:defRPr b="1"/>
          </a:pPr>
          <a:r>
            <a:rPr lang="en-US" b="1" dirty="0">
              <a:latin typeface="Aptos Display" panose="02110004020202020204"/>
            </a:rPr>
            <a:t>2015</a:t>
          </a:r>
        </a:p>
      </dgm:t>
    </dgm:pt>
    <dgm:pt modelId="{5144A7F0-39B8-4FDF-86DF-F75A78789F7B}" type="parTrans" cxnId="{0CB81F0E-F485-466C-90C9-0E682A21F241}">
      <dgm:prSet/>
      <dgm:spPr/>
      <dgm:t>
        <a:bodyPr/>
        <a:lstStyle/>
        <a:p>
          <a:endParaRPr lang="en-CA"/>
        </a:p>
      </dgm:t>
    </dgm:pt>
    <dgm:pt modelId="{80BE6E91-4D51-487E-ACBE-281386259EE1}" type="sibTrans" cxnId="{0CB81F0E-F485-466C-90C9-0E682A21F241}">
      <dgm:prSet/>
      <dgm:spPr/>
      <dgm:t>
        <a:bodyPr/>
        <a:lstStyle/>
        <a:p>
          <a:endParaRPr lang="en-CA"/>
        </a:p>
      </dgm:t>
    </dgm:pt>
    <dgm:pt modelId="{4378A126-B51B-40A0-979A-0BE000C280B3}">
      <dgm:prSet phldr="0"/>
      <dgm:spPr/>
      <dgm:t>
        <a:bodyPr/>
        <a:lstStyle/>
        <a:p>
          <a:r>
            <a:rPr lang="en-US" b="1" dirty="0">
              <a:latin typeface="Aptos Display" panose="02110004020202020204"/>
            </a:rPr>
            <a:t>Tracking Change launched. MRBB Indigenous members served as Indigenous Steering Committee (SHIRC funds)</a:t>
          </a:r>
        </a:p>
      </dgm:t>
    </dgm:pt>
    <dgm:pt modelId="{1C0564D1-A0F1-476D-9E88-9C16C7CC8EAE}" type="parTrans" cxnId="{D09FE7CD-A13C-4AE7-9CEE-3901354AB70C}">
      <dgm:prSet/>
      <dgm:spPr/>
      <dgm:t>
        <a:bodyPr/>
        <a:lstStyle/>
        <a:p>
          <a:endParaRPr lang="en-CA"/>
        </a:p>
      </dgm:t>
    </dgm:pt>
    <dgm:pt modelId="{B8D9B83F-D88F-4BF6-9EC9-B27B12BD1556}" type="sibTrans" cxnId="{D09FE7CD-A13C-4AE7-9CEE-3901354AB70C}">
      <dgm:prSet/>
      <dgm:spPr/>
      <dgm:t>
        <a:bodyPr/>
        <a:lstStyle/>
        <a:p>
          <a:endParaRPr lang="en-CA"/>
        </a:p>
      </dgm:t>
    </dgm:pt>
    <dgm:pt modelId="{73998928-2B97-43FC-8F9F-EA8D25CE78B0}">
      <dgm:prSet phldr="0"/>
      <dgm:spPr/>
      <dgm:t>
        <a:bodyPr/>
        <a:lstStyle/>
        <a:p>
          <a:pPr>
            <a:defRPr b="1"/>
          </a:pPr>
          <a:r>
            <a:rPr lang="en-US" b="1" dirty="0">
              <a:latin typeface="Aptos Display" panose="02110004020202020204"/>
            </a:rPr>
            <a:t>2016</a:t>
          </a:r>
        </a:p>
      </dgm:t>
    </dgm:pt>
    <dgm:pt modelId="{C865D9CD-9CA6-4996-A382-E70E312999C2}" type="parTrans" cxnId="{4B7A2EA9-F34E-46BD-B319-A4C3F28BC882}">
      <dgm:prSet/>
      <dgm:spPr/>
      <dgm:t>
        <a:bodyPr/>
        <a:lstStyle/>
        <a:p>
          <a:endParaRPr lang="en-CA"/>
        </a:p>
      </dgm:t>
    </dgm:pt>
    <dgm:pt modelId="{8CCC61DF-B425-48C8-964D-6124A4CF124A}" type="sibTrans" cxnId="{4B7A2EA9-F34E-46BD-B319-A4C3F28BC882}">
      <dgm:prSet/>
      <dgm:spPr/>
      <dgm:t>
        <a:bodyPr/>
        <a:lstStyle/>
        <a:p>
          <a:endParaRPr lang="en-CA"/>
        </a:p>
      </dgm:t>
    </dgm:pt>
    <dgm:pt modelId="{3C9F48E4-C015-40CB-9414-76D367ADA5B3}">
      <dgm:prSet phldr="0"/>
      <dgm:spPr/>
      <dgm:t>
        <a:bodyPr/>
        <a:lstStyle/>
        <a:p>
          <a:r>
            <a:rPr lang="en-US" b="1" dirty="0">
              <a:latin typeface="Aptos Display" panose="02110004020202020204"/>
            </a:rPr>
            <a:t>IISD report identifies potential indicators for the SOAER (NWT contract)</a:t>
          </a:r>
        </a:p>
      </dgm:t>
    </dgm:pt>
    <dgm:pt modelId="{B38742D3-E3D6-45D9-AF69-7949B34D5E8A}" type="parTrans" cxnId="{6C29D35B-8574-4AFF-AC58-D545904F7E8A}">
      <dgm:prSet/>
      <dgm:spPr/>
      <dgm:t>
        <a:bodyPr/>
        <a:lstStyle/>
        <a:p>
          <a:endParaRPr lang="en-CA"/>
        </a:p>
      </dgm:t>
    </dgm:pt>
    <dgm:pt modelId="{3AF87FA6-ED93-4F92-9BE2-A8E451013717}" type="sibTrans" cxnId="{6C29D35B-8574-4AFF-AC58-D545904F7E8A}">
      <dgm:prSet/>
      <dgm:spPr/>
      <dgm:t>
        <a:bodyPr/>
        <a:lstStyle/>
        <a:p>
          <a:endParaRPr lang="en-CA"/>
        </a:p>
      </dgm:t>
    </dgm:pt>
    <dgm:pt modelId="{079AA41D-CCE4-432B-86A9-74FDCD5AE06F}">
      <dgm:prSet phldr="0"/>
      <dgm:spPr/>
      <dgm:t>
        <a:bodyPr/>
        <a:lstStyle/>
        <a:p>
          <a:pPr>
            <a:defRPr b="1"/>
          </a:pPr>
          <a:r>
            <a:rPr lang="en-US" b="1" dirty="0">
              <a:latin typeface="Aptos Display" panose="02110004020202020204"/>
            </a:rPr>
            <a:t>2017</a:t>
          </a:r>
        </a:p>
      </dgm:t>
    </dgm:pt>
    <dgm:pt modelId="{45C53874-2ADA-4F02-BB4D-71B177EBE3EF}" type="parTrans" cxnId="{EF3DB8BE-33B5-49F7-BAE8-FE777B2A8C25}">
      <dgm:prSet/>
      <dgm:spPr/>
      <dgm:t>
        <a:bodyPr/>
        <a:lstStyle/>
        <a:p>
          <a:endParaRPr lang="en-CA"/>
        </a:p>
      </dgm:t>
    </dgm:pt>
    <dgm:pt modelId="{343F9CD6-282B-48FA-B595-8B6D59B47266}" type="sibTrans" cxnId="{EF3DB8BE-33B5-49F7-BAE8-FE777B2A8C25}">
      <dgm:prSet/>
      <dgm:spPr/>
      <dgm:t>
        <a:bodyPr/>
        <a:lstStyle/>
        <a:p>
          <a:endParaRPr lang="en-CA"/>
        </a:p>
      </dgm:t>
    </dgm:pt>
    <dgm:pt modelId="{EFE28298-92D6-48BE-8C60-1653DFF421E1}">
      <dgm:prSet phldr="0"/>
      <dgm:spPr/>
      <dgm:t>
        <a:bodyPr/>
        <a:lstStyle/>
        <a:p>
          <a:r>
            <a:rPr lang="en-US" b="1" dirty="0">
              <a:latin typeface="Aptos Display" panose="02110004020202020204"/>
            </a:rPr>
            <a:t>Workshop to explore co-presentation of science and Indigenous knowledge (</a:t>
          </a:r>
          <a:r>
            <a:rPr lang="en-US" b="1" dirty="0" err="1">
              <a:latin typeface="Aptos Display" panose="02110004020202020204"/>
            </a:rPr>
            <a:t>Dettah</a:t>
          </a:r>
          <a:r>
            <a:rPr lang="en-US" b="1" dirty="0">
              <a:latin typeface="Aptos Display" panose="02110004020202020204"/>
            </a:rPr>
            <a:t> NWT)</a:t>
          </a:r>
        </a:p>
      </dgm:t>
    </dgm:pt>
    <dgm:pt modelId="{EF85156D-128B-438C-9A56-43054DF4C47C}" type="parTrans" cxnId="{E9C276CC-EA5C-4F0C-9A6F-3DA4C9F77682}">
      <dgm:prSet/>
      <dgm:spPr/>
      <dgm:t>
        <a:bodyPr/>
        <a:lstStyle/>
        <a:p>
          <a:endParaRPr lang="en-CA"/>
        </a:p>
      </dgm:t>
    </dgm:pt>
    <dgm:pt modelId="{45A983C2-DDFA-481F-B705-5C6DBDFB5BE2}" type="sibTrans" cxnId="{E9C276CC-EA5C-4F0C-9A6F-3DA4C9F77682}">
      <dgm:prSet/>
      <dgm:spPr/>
      <dgm:t>
        <a:bodyPr/>
        <a:lstStyle/>
        <a:p>
          <a:endParaRPr lang="en-CA"/>
        </a:p>
      </dgm:t>
    </dgm:pt>
    <dgm:pt modelId="{25354C05-B1F0-40B4-A00A-FBCB46EC64E5}">
      <dgm:prSet phldr="0"/>
      <dgm:spPr/>
      <dgm:t>
        <a:bodyPr/>
        <a:lstStyle/>
        <a:p>
          <a:pPr>
            <a:defRPr b="1"/>
          </a:pPr>
          <a:r>
            <a:rPr lang="en-US" b="1" dirty="0">
              <a:latin typeface="Aptos Display" panose="02110004020202020204"/>
            </a:rPr>
            <a:t>2018/19</a:t>
          </a:r>
        </a:p>
      </dgm:t>
    </dgm:pt>
    <dgm:pt modelId="{189810D4-ACB2-4340-99F9-1975101327BC}" type="parTrans" cxnId="{C54C632E-2D75-4B8C-A899-C30132D0FA82}">
      <dgm:prSet/>
      <dgm:spPr/>
      <dgm:t>
        <a:bodyPr/>
        <a:lstStyle/>
        <a:p>
          <a:endParaRPr lang="en-CA"/>
        </a:p>
      </dgm:t>
    </dgm:pt>
    <dgm:pt modelId="{1FCC98F6-7B7C-49C3-B7E5-73D7DF72252C}" type="sibTrans" cxnId="{C54C632E-2D75-4B8C-A899-C30132D0FA82}">
      <dgm:prSet/>
      <dgm:spPr/>
      <dgm:t>
        <a:bodyPr/>
        <a:lstStyle/>
        <a:p>
          <a:endParaRPr lang="en-CA"/>
        </a:p>
      </dgm:t>
    </dgm:pt>
    <dgm:pt modelId="{1EEE3571-DFEC-4BD0-A08F-2FE8B0167467}">
      <dgm:prSet phldr="0"/>
      <dgm:spPr/>
      <dgm:t>
        <a:bodyPr/>
        <a:lstStyle/>
        <a:p>
          <a:r>
            <a:rPr lang="en-US" b="1" dirty="0">
              <a:latin typeface="Aptos Display" panose="02110004020202020204"/>
            </a:rPr>
            <a:t>SoW developed for a web based SOAER</a:t>
          </a:r>
        </a:p>
      </dgm:t>
    </dgm:pt>
    <dgm:pt modelId="{BC4A0F31-EDE5-4527-B8E3-29AB3EC1C367}" type="parTrans" cxnId="{F2B1C9C5-B14F-4CDE-ADDF-4BFFAA81A597}">
      <dgm:prSet/>
      <dgm:spPr/>
      <dgm:t>
        <a:bodyPr/>
        <a:lstStyle/>
        <a:p>
          <a:endParaRPr lang="en-CA"/>
        </a:p>
      </dgm:t>
    </dgm:pt>
    <dgm:pt modelId="{F5776742-D25B-4873-8124-61E82513CD81}" type="sibTrans" cxnId="{F2B1C9C5-B14F-4CDE-ADDF-4BFFAA81A597}">
      <dgm:prSet/>
      <dgm:spPr/>
      <dgm:t>
        <a:bodyPr/>
        <a:lstStyle/>
        <a:p>
          <a:endParaRPr lang="en-CA"/>
        </a:p>
      </dgm:t>
    </dgm:pt>
    <dgm:pt modelId="{29945E04-9522-4238-9E52-9897A575B139}">
      <dgm:prSet phldr="0"/>
      <dgm:spPr/>
      <dgm:t>
        <a:bodyPr/>
        <a:lstStyle/>
        <a:p>
          <a:pPr>
            <a:defRPr b="1"/>
          </a:pPr>
          <a:r>
            <a:rPr lang="en-US" b="1" dirty="0">
              <a:latin typeface="Aptos Display" panose="02110004020202020204"/>
            </a:rPr>
            <a:t>2019</a:t>
          </a:r>
        </a:p>
      </dgm:t>
    </dgm:pt>
    <dgm:pt modelId="{1BC64D63-4288-42E5-A76E-C28F1EDE6C34}" type="parTrans" cxnId="{860E0243-A8B4-4DEC-AA3B-DC57A6FA9175}">
      <dgm:prSet/>
      <dgm:spPr/>
      <dgm:t>
        <a:bodyPr/>
        <a:lstStyle/>
        <a:p>
          <a:endParaRPr lang="en-CA"/>
        </a:p>
      </dgm:t>
    </dgm:pt>
    <dgm:pt modelId="{069E09DD-CFFB-4003-B974-8A2E87E87A14}" type="sibTrans" cxnId="{860E0243-A8B4-4DEC-AA3B-DC57A6FA9175}">
      <dgm:prSet/>
      <dgm:spPr/>
      <dgm:t>
        <a:bodyPr/>
        <a:lstStyle/>
        <a:p>
          <a:endParaRPr lang="en-CA"/>
        </a:p>
      </dgm:t>
    </dgm:pt>
    <dgm:pt modelId="{6BECC1BF-EEFE-4A67-8BB8-2E87E7756582}">
      <dgm:prSet phldr="0"/>
      <dgm:spPr/>
      <dgm:t>
        <a:bodyPr/>
        <a:lstStyle/>
        <a:p>
          <a:r>
            <a:rPr lang="en-US" b="1" dirty="0">
              <a:latin typeface="Aptos Display" panose="02110004020202020204"/>
            </a:rPr>
            <a:t>Contract signed with Associated Environmental to develop a web-based SOAER</a:t>
          </a:r>
        </a:p>
      </dgm:t>
    </dgm:pt>
    <dgm:pt modelId="{B7CF77F5-D999-4A4E-950E-A0D80B763CE4}" type="parTrans" cxnId="{AA3B37F3-2948-4153-91BA-25E7AF333E44}">
      <dgm:prSet/>
      <dgm:spPr/>
      <dgm:t>
        <a:bodyPr/>
        <a:lstStyle/>
        <a:p>
          <a:endParaRPr lang="en-CA"/>
        </a:p>
      </dgm:t>
    </dgm:pt>
    <dgm:pt modelId="{1F5B1ADE-0C97-4E4E-8708-F7177A7FF154}" type="sibTrans" cxnId="{AA3B37F3-2948-4153-91BA-25E7AF333E44}">
      <dgm:prSet/>
      <dgm:spPr/>
      <dgm:t>
        <a:bodyPr/>
        <a:lstStyle/>
        <a:p>
          <a:endParaRPr lang="en-CA"/>
        </a:p>
      </dgm:t>
    </dgm:pt>
    <dgm:pt modelId="{42FC09D3-532E-48F8-90FA-65020208A127}">
      <dgm:prSet phldr="0"/>
      <dgm:spPr/>
      <dgm:t>
        <a:bodyPr/>
        <a:lstStyle/>
        <a:p>
          <a:pPr>
            <a:defRPr b="1"/>
          </a:pPr>
          <a:r>
            <a:rPr lang="en-US" b="1" dirty="0">
              <a:latin typeface="Aptos Display" panose="02110004020202020204"/>
            </a:rPr>
            <a:t>2021</a:t>
          </a:r>
        </a:p>
      </dgm:t>
    </dgm:pt>
    <dgm:pt modelId="{8E4209FB-697A-4A21-944D-165B5E8EE20C}" type="parTrans" cxnId="{D01A1A7B-16CB-4670-8BF7-EF908AC700C9}">
      <dgm:prSet/>
      <dgm:spPr/>
      <dgm:t>
        <a:bodyPr/>
        <a:lstStyle/>
        <a:p>
          <a:endParaRPr lang="en-CA"/>
        </a:p>
      </dgm:t>
    </dgm:pt>
    <dgm:pt modelId="{14154A54-506F-46F3-AB21-5F25C8CBCC9B}" type="sibTrans" cxnId="{D01A1A7B-16CB-4670-8BF7-EF908AC700C9}">
      <dgm:prSet/>
      <dgm:spPr/>
      <dgm:t>
        <a:bodyPr/>
        <a:lstStyle/>
        <a:p>
          <a:endParaRPr lang="en-CA"/>
        </a:p>
      </dgm:t>
    </dgm:pt>
    <dgm:pt modelId="{23B24B3A-6651-4231-A2CF-060E18C6075C}">
      <dgm:prSet phldr="0"/>
      <dgm:spPr>
        <a:solidFill>
          <a:schemeClr val="accent4">
            <a:lumMod val="20000"/>
            <a:lumOff val="80000"/>
            <a:alpha val="90000"/>
          </a:schemeClr>
        </a:solidFill>
      </dgm:spPr>
      <dgm:t>
        <a:bodyPr/>
        <a:lstStyle/>
        <a:p>
          <a:r>
            <a:rPr lang="en-US" b="1" dirty="0">
              <a:latin typeface="Aptos Display" panose="02110004020202020204"/>
            </a:rPr>
            <a:t>MRBB online State of the Aquatic Ecosystem Report goes live</a:t>
          </a:r>
        </a:p>
      </dgm:t>
    </dgm:pt>
    <dgm:pt modelId="{95A676A3-94D4-4891-ADDF-ABF27DC453AC}" type="parTrans" cxnId="{223C2EA1-0086-4EC8-A819-6AD28A4C55F0}">
      <dgm:prSet/>
      <dgm:spPr/>
      <dgm:t>
        <a:bodyPr/>
        <a:lstStyle/>
        <a:p>
          <a:endParaRPr lang="en-CA"/>
        </a:p>
      </dgm:t>
    </dgm:pt>
    <dgm:pt modelId="{4BB10C53-0625-4F10-B871-08AC1A35B076}" type="sibTrans" cxnId="{223C2EA1-0086-4EC8-A819-6AD28A4C55F0}">
      <dgm:prSet/>
      <dgm:spPr/>
      <dgm:t>
        <a:bodyPr/>
        <a:lstStyle/>
        <a:p>
          <a:endParaRPr lang="en-CA"/>
        </a:p>
      </dgm:t>
    </dgm:pt>
    <dgm:pt modelId="{17D6DCE7-0730-4EEE-8E05-2CEC56C3144F}" type="pres">
      <dgm:prSet presAssocID="{DD70FC85-DC43-49C0-B6BF-6D693C433620}" presName="root" presStyleCnt="0">
        <dgm:presLayoutVars>
          <dgm:chMax/>
          <dgm:chPref/>
          <dgm:animLvl val="lvl"/>
        </dgm:presLayoutVars>
      </dgm:prSet>
      <dgm:spPr/>
    </dgm:pt>
    <dgm:pt modelId="{92FD0B99-5751-44E3-AEE5-5C91B32119A5}" type="pres">
      <dgm:prSet presAssocID="{DD70FC85-DC43-49C0-B6BF-6D693C433620}" presName="divider" presStyleLbl="fgAccFollowNode1" presStyleIdx="0" presStyleCnt="1"/>
      <dgm:spPr>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tailEnd type="triangle" w="lg" len="lg"/>
        </a:ln>
        <a:effectLst/>
      </dgm:spPr>
    </dgm:pt>
    <dgm:pt modelId="{B7A884A9-B35A-42D3-9602-9980D4DEF9D8}" type="pres">
      <dgm:prSet presAssocID="{DD70FC85-DC43-49C0-B6BF-6D693C433620}" presName="nodes" presStyleCnt="0">
        <dgm:presLayoutVars>
          <dgm:chMax/>
          <dgm:chPref/>
          <dgm:animLvl val="lvl"/>
        </dgm:presLayoutVars>
      </dgm:prSet>
      <dgm:spPr/>
    </dgm:pt>
    <dgm:pt modelId="{8FAB6DFF-A940-4BFE-B8B1-B7F87E171438}" type="pres">
      <dgm:prSet presAssocID="{464232AB-AE47-4822-B55A-AD93AF12CE1F}" presName="composite" presStyleCnt="0"/>
      <dgm:spPr/>
    </dgm:pt>
    <dgm:pt modelId="{A9888107-BEBD-4362-8272-9BA022E45DF0}" type="pres">
      <dgm:prSet presAssocID="{464232AB-AE47-4822-B55A-AD93AF12CE1F}" presName="L1TextContainer" presStyleLbl="revTx" presStyleIdx="0" presStyleCnt="9">
        <dgm:presLayoutVars>
          <dgm:chMax val="1"/>
          <dgm:chPref val="1"/>
          <dgm:bulletEnabled val="1"/>
        </dgm:presLayoutVars>
      </dgm:prSet>
      <dgm:spPr/>
    </dgm:pt>
    <dgm:pt modelId="{44473FE7-065E-4FEA-8DD9-26F93AC85F7D}" type="pres">
      <dgm:prSet presAssocID="{464232AB-AE47-4822-B55A-AD93AF12CE1F}" presName="L2TextContainerWrapper" presStyleCnt="0">
        <dgm:presLayoutVars>
          <dgm:chMax val="0"/>
          <dgm:chPref val="0"/>
          <dgm:bulletEnabled val="1"/>
        </dgm:presLayoutVars>
      </dgm:prSet>
      <dgm:spPr/>
    </dgm:pt>
    <dgm:pt modelId="{40AB2A11-99F3-4E6C-AB31-05F637BADAD9}" type="pres">
      <dgm:prSet presAssocID="{464232AB-AE47-4822-B55A-AD93AF12CE1F}" presName="L2TextContainer" presStyleLbl="bgAcc1" presStyleIdx="0" presStyleCnt="9"/>
      <dgm:spPr/>
    </dgm:pt>
    <dgm:pt modelId="{6E3B872D-CA8A-42B9-97A7-54663AEEC243}" type="pres">
      <dgm:prSet presAssocID="{464232AB-AE47-4822-B55A-AD93AF12CE1F}" presName="FlexibleEmptyPlaceHolder" presStyleCnt="0"/>
      <dgm:spPr/>
    </dgm:pt>
    <dgm:pt modelId="{31897AF5-B942-44FA-87E5-C77D6CFC463F}" type="pres">
      <dgm:prSet presAssocID="{464232AB-AE47-4822-B55A-AD93AF12CE1F}" presName="ConnectLine" presStyleLbl="sibTrans1D1" presStyleIdx="0" presStyleCnt="9"/>
      <dgm:spPr>
        <a:noFill/>
        <a:ln w="6350" cap="flat" cmpd="sng" algn="ctr">
          <a:solidFill>
            <a:schemeClr val="accent1">
              <a:hueOff val="0"/>
              <a:satOff val="0"/>
              <a:lumOff val="0"/>
              <a:alphaOff val="0"/>
            </a:schemeClr>
          </a:solidFill>
          <a:prstDash val="dash"/>
          <a:miter lim="800000"/>
        </a:ln>
        <a:effectLst/>
      </dgm:spPr>
    </dgm:pt>
    <dgm:pt modelId="{6560C425-8AC2-498E-9617-592B36FDB83D}" type="pres">
      <dgm:prSet presAssocID="{464232AB-AE47-4822-B55A-AD93AF12CE1F}" presName="ConnectorPoint" presStyleLbl="alignNode1" presStyleIdx="0" presStyleCnt="9"/>
      <dgm:spPr/>
    </dgm:pt>
    <dgm:pt modelId="{2477C163-B660-4F89-858B-3701E1E64E3C}" type="pres">
      <dgm:prSet presAssocID="{464232AB-AE47-4822-B55A-AD93AF12CE1F}" presName="EmptyPlaceHolder" presStyleCnt="0"/>
      <dgm:spPr/>
    </dgm:pt>
    <dgm:pt modelId="{16C272AF-D7D1-42F4-84E2-5966ACF15DF5}" type="pres">
      <dgm:prSet presAssocID="{45BEC5A0-FE08-49DB-8100-DB75EDBFF920}" presName="spaceBetweenRectangles" presStyleCnt="0"/>
      <dgm:spPr/>
    </dgm:pt>
    <dgm:pt modelId="{9CC513DB-87C2-4BC5-8D11-2765840E4099}" type="pres">
      <dgm:prSet presAssocID="{281281F0-3D49-49BA-A5E4-B7CE84DA8B83}" presName="composite" presStyleCnt="0"/>
      <dgm:spPr/>
    </dgm:pt>
    <dgm:pt modelId="{AC475C95-5B56-419E-98C0-8D4B7603EBFE}" type="pres">
      <dgm:prSet presAssocID="{281281F0-3D49-49BA-A5E4-B7CE84DA8B83}" presName="L1TextContainer" presStyleLbl="revTx" presStyleIdx="1" presStyleCnt="9">
        <dgm:presLayoutVars>
          <dgm:chMax val="1"/>
          <dgm:chPref val="1"/>
          <dgm:bulletEnabled val="1"/>
        </dgm:presLayoutVars>
      </dgm:prSet>
      <dgm:spPr/>
    </dgm:pt>
    <dgm:pt modelId="{A4B5F2AB-847F-4D23-9556-A32166444079}" type="pres">
      <dgm:prSet presAssocID="{281281F0-3D49-49BA-A5E4-B7CE84DA8B83}" presName="L2TextContainerWrapper" presStyleCnt="0">
        <dgm:presLayoutVars>
          <dgm:chMax val="0"/>
          <dgm:chPref val="0"/>
          <dgm:bulletEnabled val="1"/>
        </dgm:presLayoutVars>
      </dgm:prSet>
      <dgm:spPr/>
    </dgm:pt>
    <dgm:pt modelId="{5A304C6A-2006-4962-AA61-5D762533DEA4}" type="pres">
      <dgm:prSet presAssocID="{281281F0-3D49-49BA-A5E4-B7CE84DA8B83}" presName="L2TextContainer" presStyleLbl="bgAcc1" presStyleIdx="1" presStyleCnt="9"/>
      <dgm:spPr/>
    </dgm:pt>
    <dgm:pt modelId="{E4A866F5-36AD-43D0-9206-9AEA721A8FDE}" type="pres">
      <dgm:prSet presAssocID="{281281F0-3D49-49BA-A5E4-B7CE84DA8B83}" presName="FlexibleEmptyPlaceHolder" presStyleCnt="0"/>
      <dgm:spPr/>
    </dgm:pt>
    <dgm:pt modelId="{F7393D0D-519C-4A5C-8456-EDB27B1F4DC5}" type="pres">
      <dgm:prSet presAssocID="{281281F0-3D49-49BA-A5E4-B7CE84DA8B83}" presName="ConnectLine" presStyleLbl="sibTrans1D1" presStyleIdx="1" presStyleCnt="9"/>
      <dgm:spPr>
        <a:noFill/>
        <a:ln w="6350" cap="flat" cmpd="sng" algn="ctr">
          <a:solidFill>
            <a:schemeClr val="accent1">
              <a:hueOff val="0"/>
              <a:satOff val="0"/>
              <a:lumOff val="0"/>
              <a:alphaOff val="0"/>
            </a:schemeClr>
          </a:solidFill>
          <a:prstDash val="dash"/>
          <a:miter lim="800000"/>
        </a:ln>
        <a:effectLst/>
      </dgm:spPr>
    </dgm:pt>
    <dgm:pt modelId="{60DD497C-6754-415E-8F77-653E0D1DA2C1}" type="pres">
      <dgm:prSet presAssocID="{281281F0-3D49-49BA-A5E4-B7CE84DA8B83}" presName="ConnectorPoint" presStyleLbl="alignNode1" presStyleIdx="1" presStyleCnt="9"/>
      <dgm:spPr/>
    </dgm:pt>
    <dgm:pt modelId="{7612BC70-BFE6-4ED2-998C-4014963BF568}" type="pres">
      <dgm:prSet presAssocID="{281281F0-3D49-49BA-A5E4-B7CE84DA8B83}" presName="EmptyPlaceHolder" presStyleCnt="0"/>
      <dgm:spPr/>
    </dgm:pt>
    <dgm:pt modelId="{59D98B87-CCC4-432B-9059-7A731F0E14A1}" type="pres">
      <dgm:prSet presAssocID="{BDC08CD4-506B-490A-9D0D-C5AA0ECF8DB8}" presName="spaceBetweenRectangles" presStyleCnt="0"/>
      <dgm:spPr/>
    </dgm:pt>
    <dgm:pt modelId="{B65EE6C8-44EA-4EEE-BD80-BC7D69511DEC}" type="pres">
      <dgm:prSet presAssocID="{795A1688-C0CD-4023-BEEA-3CB15D161AA9}" presName="composite" presStyleCnt="0"/>
      <dgm:spPr/>
    </dgm:pt>
    <dgm:pt modelId="{AF3D6F79-3790-443C-9015-8ED17156BD47}" type="pres">
      <dgm:prSet presAssocID="{795A1688-C0CD-4023-BEEA-3CB15D161AA9}" presName="L1TextContainer" presStyleLbl="revTx" presStyleIdx="2" presStyleCnt="9">
        <dgm:presLayoutVars>
          <dgm:chMax val="1"/>
          <dgm:chPref val="1"/>
          <dgm:bulletEnabled val="1"/>
        </dgm:presLayoutVars>
      </dgm:prSet>
      <dgm:spPr/>
    </dgm:pt>
    <dgm:pt modelId="{4E04FD23-DE5A-4A86-A5E4-61050B25FE33}" type="pres">
      <dgm:prSet presAssocID="{795A1688-C0CD-4023-BEEA-3CB15D161AA9}" presName="L2TextContainerWrapper" presStyleCnt="0">
        <dgm:presLayoutVars>
          <dgm:chMax val="0"/>
          <dgm:chPref val="0"/>
          <dgm:bulletEnabled val="1"/>
        </dgm:presLayoutVars>
      </dgm:prSet>
      <dgm:spPr/>
    </dgm:pt>
    <dgm:pt modelId="{64CA74AA-6CF0-40E1-8B18-361606916E31}" type="pres">
      <dgm:prSet presAssocID="{795A1688-C0CD-4023-BEEA-3CB15D161AA9}" presName="L2TextContainer" presStyleLbl="bgAcc1" presStyleIdx="2" presStyleCnt="9"/>
      <dgm:spPr/>
    </dgm:pt>
    <dgm:pt modelId="{81EDDC29-C099-44BD-9C19-5945841D8F46}" type="pres">
      <dgm:prSet presAssocID="{795A1688-C0CD-4023-BEEA-3CB15D161AA9}" presName="FlexibleEmptyPlaceHolder" presStyleCnt="0"/>
      <dgm:spPr/>
    </dgm:pt>
    <dgm:pt modelId="{BE56D503-F582-4855-86AE-E0FF05A4A095}" type="pres">
      <dgm:prSet presAssocID="{795A1688-C0CD-4023-BEEA-3CB15D161AA9}" presName="ConnectLine" presStyleLbl="sibTrans1D1" presStyleIdx="2" presStyleCnt="9"/>
      <dgm:spPr>
        <a:noFill/>
        <a:ln w="6350" cap="flat" cmpd="sng" algn="ctr">
          <a:solidFill>
            <a:schemeClr val="accent1">
              <a:hueOff val="0"/>
              <a:satOff val="0"/>
              <a:lumOff val="0"/>
              <a:alphaOff val="0"/>
            </a:schemeClr>
          </a:solidFill>
          <a:prstDash val="dash"/>
          <a:miter lim="800000"/>
        </a:ln>
        <a:effectLst/>
      </dgm:spPr>
    </dgm:pt>
    <dgm:pt modelId="{CD43D314-C3F4-4C63-881F-0266ED4FB3FE}" type="pres">
      <dgm:prSet presAssocID="{795A1688-C0CD-4023-BEEA-3CB15D161AA9}" presName="ConnectorPoint" presStyleLbl="alignNode1" presStyleIdx="2" presStyleCnt="9"/>
      <dgm:spPr/>
    </dgm:pt>
    <dgm:pt modelId="{6F583642-7CD6-4602-A2E2-1AD46CADF497}" type="pres">
      <dgm:prSet presAssocID="{795A1688-C0CD-4023-BEEA-3CB15D161AA9}" presName="EmptyPlaceHolder" presStyleCnt="0"/>
      <dgm:spPr/>
    </dgm:pt>
    <dgm:pt modelId="{08688FEA-AF44-4C77-B680-977B60B02D35}" type="pres">
      <dgm:prSet presAssocID="{DFD3C9ED-A974-481B-945C-53D92DAB03B8}" presName="spaceBetweenRectangles" presStyleCnt="0"/>
      <dgm:spPr/>
    </dgm:pt>
    <dgm:pt modelId="{5A89939D-BB2C-45B7-A8C8-15C56928B345}" type="pres">
      <dgm:prSet presAssocID="{C99F64F6-F8D6-4961-9CDF-FF91C015F079}" presName="composite" presStyleCnt="0"/>
      <dgm:spPr/>
    </dgm:pt>
    <dgm:pt modelId="{D099D252-5CBD-4430-AD28-F99B17F74DD5}" type="pres">
      <dgm:prSet presAssocID="{C99F64F6-F8D6-4961-9CDF-FF91C015F079}" presName="L1TextContainer" presStyleLbl="revTx" presStyleIdx="3" presStyleCnt="9">
        <dgm:presLayoutVars>
          <dgm:chMax val="1"/>
          <dgm:chPref val="1"/>
          <dgm:bulletEnabled val="1"/>
        </dgm:presLayoutVars>
      </dgm:prSet>
      <dgm:spPr/>
    </dgm:pt>
    <dgm:pt modelId="{D6F5B313-DED6-431D-9D78-0CC411251F67}" type="pres">
      <dgm:prSet presAssocID="{C99F64F6-F8D6-4961-9CDF-FF91C015F079}" presName="L2TextContainerWrapper" presStyleCnt="0">
        <dgm:presLayoutVars>
          <dgm:chMax val="0"/>
          <dgm:chPref val="0"/>
          <dgm:bulletEnabled val="1"/>
        </dgm:presLayoutVars>
      </dgm:prSet>
      <dgm:spPr/>
    </dgm:pt>
    <dgm:pt modelId="{5F448C1C-D935-4631-A129-CAD669977F7B}" type="pres">
      <dgm:prSet presAssocID="{C99F64F6-F8D6-4961-9CDF-FF91C015F079}" presName="L2TextContainer" presStyleLbl="bgAcc1" presStyleIdx="3" presStyleCnt="9"/>
      <dgm:spPr/>
    </dgm:pt>
    <dgm:pt modelId="{D0CAA3AA-57A7-46F1-A75B-454D8C0F6927}" type="pres">
      <dgm:prSet presAssocID="{C99F64F6-F8D6-4961-9CDF-FF91C015F079}" presName="FlexibleEmptyPlaceHolder" presStyleCnt="0"/>
      <dgm:spPr/>
    </dgm:pt>
    <dgm:pt modelId="{31D63E4C-FB0D-465F-8647-AE74A7B14107}" type="pres">
      <dgm:prSet presAssocID="{C99F64F6-F8D6-4961-9CDF-FF91C015F079}" presName="ConnectLine" presStyleLbl="sibTrans1D1" presStyleIdx="3" presStyleCnt="9"/>
      <dgm:spPr>
        <a:noFill/>
        <a:ln w="6350" cap="flat" cmpd="sng" algn="ctr">
          <a:solidFill>
            <a:schemeClr val="accent1">
              <a:hueOff val="0"/>
              <a:satOff val="0"/>
              <a:lumOff val="0"/>
              <a:alphaOff val="0"/>
            </a:schemeClr>
          </a:solidFill>
          <a:prstDash val="dash"/>
          <a:miter lim="800000"/>
        </a:ln>
        <a:effectLst/>
      </dgm:spPr>
    </dgm:pt>
    <dgm:pt modelId="{426D3BFE-A295-46D5-8256-BDF283F2E670}" type="pres">
      <dgm:prSet presAssocID="{C99F64F6-F8D6-4961-9CDF-FF91C015F079}" presName="ConnectorPoint" presStyleLbl="alignNode1" presStyleIdx="3" presStyleCnt="9"/>
      <dgm:spPr/>
    </dgm:pt>
    <dgm:pt modelId="{387CC1E2-42B5-4E6D-8FC1-09421AE8F565}" type="pres">
      <dgm:prSet presAssocID="{C99F64F6-F8D6-4961-9CDF-FF91C015F079}" presName="EmptyPlaceHolder" presStyleCnt="0"/>
      <dgm:spPr/>
    </dgm:pt>
    <dgm:pt modelId="{94B0AE81-7952-4C3F-8FCC-D83FC3EEC297}" type="pres">
      <dgm:prSet presAssocID="{80BE6E91-4D51-487E-ACBE-281386259EE1}" presName="spaceBetweenRectangles" presStyleCnt="0"/>
      <dgm:spPr/>
    </dgm:pt>
    <dgm:pt modelId="{FAC789EB-8CF2-4B40-912B-543EE2637BEF}" type="pres">
      <dgm:prSet presAssocID="{73998928-2B97-43FC-8F9F-EA8D25CE78B0}" presName="composite" presStyleCnt="0"/>
      <dgm:spPr/>
    </dgm:pt>
    <dgm:pt modelId="{7D7BB775-A7EA-4546-AA14-4FF3195C62FA}" type="pres">
      <dgm:prSet presAssocID="{73998928-2B97-43FC-8F9F-EA8D25CE78B0}" presName="L1TextContainer" presStyleLbl="revTx" presStyleIdx="4" presStyleCnt="9">
        <dgm:presLayoutVars>
          <dgm:chMax val="1"/>
          <dgm:chPref val="1"/>
          <dgm:bulletEnabled val="1"/>
        </dgm:presLayoutVars>
      </dgm:prSet>
      <dgm:spPr/>
    </dgm:pt>
    <dgm:pt modelId="{CF001308-5C18-41CD-94B7-711B76EC9983}" type="pres">
      <dgm:prSet presAssocID="{73998928-2B97-43FC-8F9F-EA8D25CE78B0}" presName="L2TextContainerWrapper" presStyleCnt="0">
        <dgm:presLayoutVars>
          <dgm:chMax val="0"/>
          <dgm:chPref val="0"/>
          <dgm:bulletEnabled val="1"/>
        </dgm:presLayoutVars>
      </dgm:prSet>
      <dgm:spPr/>
    </dgm:pt>
    <dgm:pt modelId="{3F2A8E6C-7971-4043-A93E-81BE9776020F}" type="pres">
      <dgm:prSet presAssocID="{73998928-2B97-43FC-8F9F-EA8D25CE78B0}" presName="L2TextContainer" presStyleLbl="bgAcc1" presStyleIdx="4" presStyleCnt="9"/>
      <dgm:spPr/>
    </dgm:pt>
    <dgm:pt modelId="{9CD26544-93EC-4D47-B518-11D182172069}" type="pres">
      <dgm:prSet presAssocID="{73998928-2B97-43FC-8F9F-EA8D25CE78B0}" presName="FlexibleEmptyPlaceHolder" presStyleCnt="0"/>
      <dgm:spPr/>
    </dgm:pt>
    <dgm:pt modelId="{90B759A6-474C-4773-9B89-AD5EA30D2641}" type="pres">
      <dgm:prSet presAssocID="{73998928-2B97-43FC-8F9F-EA8D25CE78B0}" presName="ConnectLine" presStyleLbl="sibTrans1D1" presStyleIdx="4" presStyleCnt="9"/>
      <dgm:spPr>
        <a:noFill/>
        <a:ln w="6350" cap="flat" cmpd="sng" algn="ctr">
          <a:solidFill>
            <a:schemeClr val="accent1">
              <a:hueOff val="0"/>
              <a:satOff val="0"/>
              <a:lumOff val="0"/>
              <a:alphaOff val="0"/>
            </a:schemeClr>
          </a:solidFill>
          <a:prstDash val="dash"/>
          <a:miter lim="800000"/>
        </a:ln>
        <a:effectLst/>
      </dgm:spPr>
    </dgm:pt>
    <dgm:pt modelId="{FB8F0C31-EFF7-4F06-92D8-F7EC0B7B0203}" type="pres">
      <dgm:prSet presAssocID="{73998928-2B97-43FC-8F9F-EA8D25CE78B0}" presName="ConnectorPoint" presStyleLbl="alignNode1" presStyleIdx="4" presStyleCnt="9"/>
      <dgm:spPr/>
    </dgm:pt>
    <dgm:pt modelId="{EC207823-7520-4BDE-B54B-2571F4740B5D}" type="pres">
      <dgm:prSet presAssocID="{73998928-2B97-43FC-8F9F-EA8D25CE78B0}" presName="EmptyPlaceHolder" presStyleCnt="0"/>
      <dgm:spPr/>
    </dgm:pt>
    <dgm:pt modelId="{F2682B5F-5839-4B16-B4F0-524D3F2CA050}" type="pres">
      <dgm:prSet presAssocID="{8CCC61DF-B425-48C8-964D-6124A4CF124A}" presName="spaceBetweenRectangles" presStyleCnt="0"/>
      <dgm:spPr/>
    </dgm:pt>
    <dgm:pt modelId="{790C3ADB-15AA-423B-AA4B-F81BDAE07304}" type="pres">
      <dgm:prSet presAssocID="{079AA41D-CCE4-432B-86A9-74FDCD5AE06F}" presName="composite" presStyleCnt="0"/>
      <dgm:spPr/>
    </dgm:pt>
    <dgm:pt modelId="{CE255A11-B118-47CA-9E3E-C781934C65F1}" type="pres">
      <dgm:prSet presAssocID="{079AA41D-CCE4-432B-86A9-74FDCD5AE06F}" presName="L1TextContainer" presStyleLbl="revTx" presStyleIdx="5" presStyleCnt="9">
        <dgm:presLayoutVars>
          <dgm:chMax val="1"/>
          <dgm:chPref val="1"/>
          <dgm:bulletEnabled val="1"/>
        </dgm:presLayoutVars>
      </dgm:prSet>
      <dgm:spPr/>
    </dgm:pt>
    <dgm:pt modelId="{6ABCBA72-0B3C-412F-B473-8BF2E623513C}" type="pres">
      <dgm:prSet presAssocID="{079AA41D-CCE4-432B-86A9-74FDCD5AE06F}" presName="L2TextContainerWrapper" presStyleCnt="0">
        <dgm:presLayoutVars>
          <dgm:chMax val="0"/>
          <dgm:chPref val="0"/>
          <dgm:bulletEnabled val="1"/>
        </dgm:presLayoutVars>
      </dgm:prSet>
      <dgm:spPr/>
    </dgm:pt>
    <dgm:pt modelId="{81825821-505D-4E72-9973-22E527F84B36}" type="pres">
      <dgm:prSet presAssocID="{079AA41D-CCE4-432B-86A9-74FDCD5AE06F}" presName="L2TextContainer" presStyleLbl="bgAcc1" presStyleIdx="5" presStyleCnt="9"/>
      <dgm:spPr/>
    </dgm:pt>
    <dgm:pt modelId="{B552FC5E-D9AE-48AB-9A23-CFEEC70E32F3}" type="pres">
      <dgm:prSet presAssocID="{079AA41D-CCE4-432B-86A9-74FDCD5AE06F}" presName="FlexibleEmptyPlaceHolder" presStyleCnt="0"/>
      <dgm:spPr/>
    </dgm:pt>
    <dgm:pt modelId="{42DF23AD-512C-41F9-9BF5-7EBE8D847B24}" type="pres">
      <dgm:prSet presAssocID="{079AA41D-CCE4-432B-86A9-74FDCD5AE06F}" presName="ConnectLine" presStyleLbl="sibTrans1D1" presStyleIdx="5" presStyleCnt="9"/>
      <dgm:spPr>
        <a:noFill/>
        <a:ln w="6350" cap="flat" cmpd="sng" algn="ctr">
          <a:solidFill>
            <a:schemeClr val="accent1">
              <a:hueOff val="0"/>
              <a:satOff val="0"/>
              <a:lumOff val="0"/>
              <a:alphaOff val="0"/>
            </a:schemeClr>
          </a:solidFill>
          <a:prstDash val="dash"/>
          <a:miter lim="800000"/>
        </a:ln>
        <a:effectLst/>
      </dgm:spPr>
    </dgm:pt>
    <dgm:pt modelId="{6B1F909A-9695-4EFF-B870-349AEB3813FC}" type="pres">
      <dgm:prSet presAssocID="{079AA41D-CCE4-432B-86A9-74FDCD5AE06F}" presName="ConnectorPoint" presStyleLbl="alignNode1" presStyleIdx="5" presStyleCnt="9"/>
      <dgm:spPr/>
    </dgm:pt>
    <dgm:pt modelId="{36D10611-8926-49B3-8940-8C4EC27F8E48}" type="pres">
      <dgm:prSet presAssocID="{079AA41D-CCE4-432B-86A9-74FDCD5AE06F}" presName="EmptyPlaceHolder" presStyleCnt="0"/>
      <dgm:spPr/>
    </dgm:pt>
    <dgm:pt modelId="{5AE2B10D-FB4D-4887-A942-80E6D4A19464}" type="pres">
      <dgm:prSet presAssocID="{343F9CD6-282B-48FA-B595-8B6D59B47266}" presName="spaceBetweenRectangles" presStyleCnt="0"/>
      <dgm:spPr/>
    </dgm:pt>
    <dgm:pt modelId="{56070B22-44F9-4119-B28A-BB9E5C837386}" type="pres">
      <dgm:prSet presAssocID="{25354C05-B1F0-40B4-A00A-FBCB46EC64E5}" presName="composite" presStyleCnt="0"/>
      <dgm:spPr/>
    </dgm:pt>
    <dgm:pt modelId="{2F2A2CDD-749A-4606-88B4-87D3CF9358E4}" type="pres">
      <dgm:prSet presAssocID="{25354C05-B1F0-40B4-A00A-FBCB46EC64E5}" presName="L1TextContainer" presStyleLbl="revTx" presStyleIdx="6" presStyleCnt="9">
        <dgm:presLayoutVars>
          <dgm:chMax val="1"/>
          <dgm:chPref val="1"/>
          <dgm:bulletEnabled val="1"/>
        </dgm:presLayoutVars>
      </dgm:prSet>
      <dgm:spPr/>
    </dgm:pt>
    <dgm:pt modelId="{CEAF1815-858D-4FAF-BF15-8B48DD8ACF3B}" type="pres">
      <dgm:prSet presAssocID="{25354C05-B1F0-40B4-A00A-FBCB46EC64E5}" presName="L2TextContainerWrapper" presStyleCnt="0">
        <dgm:presLayoutVars>
          <dgm:chMax val="0"/>
          <dgm:chPref val="0"/>
          <dgm:bulletEnabled val="1"/>
        </dgm:presLayoutVars>
      </dgm:prSet>
      <dgm:spPr/>
    </dgm:pt>
    <dgm:pt modelId="{236427CD-975F-412F-8C2A-F425E4863B24}" type="pres">
      <dgm:prSet presAssocID="{25354C05-B1F0-40B4-A00A-FBCB46EC64E5}" presName="L2TextContainer" presStyleLbl="bgAcc1" presStyleIdx="6" presStyleCnt="9"/>
      <dgm:spPr/>
    </dgm:pt>
    <dgm:pt modelId="{601B8B2A-3D0B-4E87-B17C-121CC025A0F5}" type="pres">
      <dgm:prSet presAssocID="{25354C05-B1F0-40B4-A00A-FBCB46EC64E5}" presName="FlexibleEmptyPlaceHolder" presStyleCnt="0"/>
      <dgm:spPr/>
    </dgm:pt>
    <dgm:pt modelId="{1EA47353-9B36-4480-B5F3-F3C4DE44ACA9}" type="pres">
      <dgm:prSet presAssocID="{25354C05-B1F0-40B4-A00A-FBCB46EC64E5}" presName="ConnectLine" presStyleLbl="sibTrans1D1" presStyleIdx="6" presStyleCnt="9"/>
      <dgm:spPr>
        <a:noFill/>
        <a:ln w="6350" cap="flat" cmpd="sng" algn="ctr">
          <a:solidFill>
            <a:schemeClr val="accent1">
              <a:hueOff val="0"/>
              <a:satOff val="0"/>
              <a:lumOff val="0"/>
              <a:alphaOff val="0"/>
            </a:schemeClr>
          </a:solidFill>
          <a:prstDash val="dash"/>
          <a:miter lim="800000"/>
        </a:ln>
        <a:effectLst/>
      </dgm:spPr>
    </dgm:pt>
    <dgm:pt modelId="{39156972-CB6B-42CA-A857-E3D7F2499E75}" type="pres">
      <dgm:prSet presAssocID="{25354C05-B1F0-40B4-A00A-FBCB46EC64E5}" presName="ConnectorPoint" presStyleLbl="alignNode1" presStyleIdx="6" presStyleCnt="9"/>
      <dgm:spPr/>
    </dgm:pt>
    <dgm:pt modelId="{11429CEA-0818-4736-B103-EF12270640C2}" type="pres">
      <dgm:prSet presAssocID="{25354C05-B1F0-40B4-A00A-FBCB46EC64E5}" presName="EmptyPlaceHolder" presStyleCnt="0"/>
      <dgm:spPr/>
    </dgm:pt>
    <dgm:pt modelId="{B642FC97-A452-49C9-BCC6-9A7D948D2C47}" type="pres">
      <dgm:prSet presAssocID="{1FCC98F6-7B7C-49C3-B7E5-73D7DF72252C}" presName="spaceBetweenRectangles" presStyleCnt="0"/>
      <dgm:spPr/>
    </dgm:pt>
    <dgm:pt modelId="{B5D8022E-BAC6-4A77-92D2-3C28B67B726F}" type="pres">
      <dgm:prSet presAssocID="{29945E04-9522-4238-9E52-9897A575B139}" presName="composite" presStyleCnt="0"/>
      <dgm:spPr/>
    </dgm:pt>
    <dgm:pt modelId="{5457EB35-5FD6-4B23-9E50-28537CF99350}" type="pres">
      <dgm:prSet presAssocID="{29945E04-9522-4238-9E52-9897A575B139}" presName="L1TextContainer" presStyleLbl="revTx" presStyleIdx="7" presStyleCnt="9">
        <dgm:presLayoutVars>
          <dgm:chMax val="1"/>
          <dgm:chPref val="1"/>
          <dgm:bulletEnabled val="1"/>
        </dgm:presLayoutVars>
      </dgm:prSet>
      <dgm:spPr/>
    </dgm:pt>
    <dgm:pt modelId="{0A8D34B7-7CCC-44ED-A750-0697C888854C}" type="pres">
      <dgm:prSet presAssocID="{29945E04-9522-4238-9E52-9897A575B139}" presName="L2TextContainerWrapper" presStyleCnt="0">
        <dgm:presLayoutVars>
          <dgm:chMax val="0"/>
          <dgm:chPref val="0"/>
          <dgm:bulletEnabled val="1"/>
        </dgm:presLayoutVars>
      </dgm:prSet>
      <dgm:spPr/>
    </dgm:pt>
    <dgm:pt modelId="{ED6FAFA3-13C4-4171-9FB6-607A1B2B39E1}" type="pres">
      <dgm:prSet presAssocID="{29945E04-9522-4238-9E52-9897A575B139}" presName="L2TextContainer" presStyleLbl="bgAcc1" presStyleIdx="7" presStyleCnt="9"/>
      <dgm:spPr/>
    </dgm:pt>
    <dgm:pt modelId="{80C234AC-139D-466E-AC53-8C04425E37A1}" type="pres">
      <dgm:prSet presAssocID="{29945E04-9522-4238-9E52-9897A575B139}" presName="FlexibleEmptyPlaceHolder" presStyleCnt="0"/>
      <dgm:spPr/>
    </dgm:pt>
    <dgm:pt modelId="{07F6B259-047D-4599-9625-FC82C50F3B80}" type="pres">
      <dgm:prSet presAssocID="{29945E04-9522-4238-9E52-9897A575B139}" presName="ConnectLine" presStyleLbl="sibTrans1D1" presStyleIdx="7" presStyleCnt="9"/>
      <dgm:spPr>
        <a:noFill/>
        <a:ln w="6350" cap="flat" cmpd="sng" algn="ctr">
          <a:solidFill>
            <a:schemeClr val="accent1">
              <a:hueOff val="0"/>
              <a:satOff val="0"/>
              <a:lumOff val="0"/>
              <a:alphaOff val="0"/>
            </a:schemeClr>
          </a:solidFill>
          <a:prstDash val="dash"/>
          <a:miter lim="800000"/>
        </a:ln>
        <a:effectLst/>
      </dgm:spPr>
    </dgm:pt>
    <dgm:pt modelId="{D59F2F15-5338-477F-A52C-0D70ACF78D24}" type="pres">
      <dgm:prSet presAssocID="{29945E04-9522-4238-9E52-9897A575B139}" presName="ConnectorPoint" presStyleLbl="alignNode1" presStyleIdx="7" presStyleCnt="9"/>
      <dgm:spPr/>
    </dgm:pt>
    <dgm:pt modelId="{3474F046-5EBA-4BF5-AD61-6C3FFC7AC76F}" type="pres">
      <dgm:prSet presAssocID="{29945E04-9522-4238-9E52-9897A575B139}" presName="EmptyPlaceHolder" presStyleCnt="0"/>
      <dgm:spPr/>
    </dgm:pt>
    <dgm:pt modelId="{7B39AABF-17E5-471D-894D-044D97DCAB07}" type="pres">
      <dgm:prSet presAssocID="{069E09DD-CFFB-4003-B974-8A2E87E87A14}" presName="spaceBetweenRectangles" presStyleCnt="0"/>
      <dgm:spPr/>
    </dgm:pt>
    <dgm:pt modelId="{A02AFDAE-4A3E-4B6A-9F81-F43B99AA34B2}" type="pres">
      <dgm:prSet presAssocID="{42FC09D3-532E-48F8-90FA-65020208A127}" presName="composite" presStyleCnt="0"/>
      <dgm:spPr/>
    </dgm:pt>
    <dgm:pt modelId="{F843CE59-E959-4CA2-B247-0337A5F42395}" type="pres">
      <dgm:prSet presAssocID="{42FC09D3-532E-48F8-90FA-65020208A127}" presName="L1TextContainer" presStyleLbl="revTx" presStyleIdx="8" presStyleCnt="9">
        <dgm:presLayoutVars>
          <dgm:chMax val="1"/>
          <dgm:chPref val="1"/>
          <dgm:bulletEnabled val="1"/>
        </dgm:presLayoutVars>
      </dgm:prSet>
      <dgm:spPr/>
    </dgm:pt>
    <dgm:pt modelId="{2F3568A9-0234-49B2-A238-792D2F88A09D}" type="pres">
      <dgm:prSet presAssocID="{42FC09D3-532E-48F8-90FA-65020208A127}" presName="L2TextContainerWrapper" presStyleCnt="0">
        <dgm:presLayoutVars>
          <dgm:chMax val="0"/>
          <dgm:chPref val="0"/>
          <dgm:bulletEnabled val="1"/>
        </dgm:presLayoutVars>
      </dgm:prSet>
      <dgm:spPr/>
    </dgm:pt>
    <dgm:pt modelId="{D866DE89-631D-4554-A631-32F02E31AC5B}" type="pres">
      <dgm:prSet presAssocID="{42FC09D3-532E-48F8-90FA-65020208A127}" presName="L2TextContainer" presStyleLbl="bgAcc1" presStyleIdx="8" presStyleCnt="9"/>
      <dgm:spPr/>
    </dgm:pt>
    <dgm:pt modelId="{EF7B978F-A995-4152-9919-2AE3185685B1}" type="pres">
      <dgm:prSet presAssocID="{42FC09D3-532E-48F8-90FA-65020208A127}" presName="FlexibleEmptyPlaceHolder" presStyleCnt="0"/>
      <dgm:spPr/>
    </dgm:pt>
    <dgm:pt modelId="{4B5FC9C7-E1A3-4D4A-9C6F-4D9806D88904}" type="pres">
      <dgm:prSet presAssocID="{42FC09D3-532E-48F8-90FA-65020208A127}" presName="ConnectLine" presStyleLbl="sibTrans1D1" presStyleIdx="8" presStyleCnt="9"/>
      <dgm:spPr>
        <a:noFill/>
        <a:ln w="6350" cap="flat" cmpd="sng" algn="ctr">
          <a:solidFill>
            <a:schemeClr val="accent1">
              <a:hueOff val="0"/>
              <a:satOff val="0"/>
              <a:lumOff val="0"/>
              <a:alphaOff val="0"/>
            </a:schemeClr>
          </a:solidFill>
          <a:prstDash val="dash"/>
          <a:miter lim="800000"/>
        </a:ln>
        <a:effectLst/>
      </dgm:spPr>
    </dgm:pt>
    <dgm:pt modelId="{FC6EE0C7-FEE5-4E5C-87CF-06794CA01388}" type="pres">
      <dgm:prSet presAssocID="{42FC09D3-532E-48F8-90FA-65020208A127}" presName="ConnectorPoint" presStyleLbl="alignNode1" presStyleIdx="8" presStyleCnt="9"/>
      <dgm:spPr/>
    </dgm:pt>
    <dgm:pt modelId="{415F8B8A-1A5D-43C5-B23F-5BA48B82BA6F}" type="pres">
      <dgm:prSet presAssocID="{42FC09D3-532E-48F8-90FA-65020208A127}" presName="EmptyPlaceHolder" presStyleCnt="0"/>
      <dgm:spPr/>
    </dgm:pt>
  </dgm:ptLst>
  <dgm:cxnLst>
    <dgm:cxn modelId="{7F090909-8A84-49D2-8C08-A8C0E1369579}" type="presOf" srcId="{281281F0-3D49-49BA-A5E4-B7CE84DA8B83}" destId="{AC475C95-5B56-419E-98C0-8D4B7603EBFE}" srcOrd="0" destOrd="0" presId="urn:microsoft.com/office/officeart/2016/7/layout/BasicTimeline"/>
    <dgm:cxn modelId="{0CB81F0E-F485-466C-90C9-0E682A21F241}" srcId="{DD70FC85-DC43-49C0-B6BF-6D693C433620}" destId="{C99F64F6-F8D6-4961-9CDF-FF91C015F079}" srcOrd="3" destOrd="0" parTransId="{5144A7F0-39B8-4FDF-86DF-F75A78789F7B}" sibTransId="{80BE6E91-4D51-487E-ACBE-281386259EE1}"/>
    <dgm:cxn modelId="{263DCA13-4B02-4006-964E-3C4DC3ACAC6C}" srcId="{DD70FC85-DC43-49C0-B6BF-6D693C433620}" destId="{281281F0-3D49-49BA-A5E4-B7CE84DA8B83}" srcOrd="1" destOrd="0" parTransId="{74B895C7-2D1D-4CFD-B9A3-CBD545025C8E}" sibTransId="{BDC08CD4-506B-490A-9D0D-C5AA0ECF8DB8}"/>
    <dgm:cxn modelId="{FDC9381D-1B3D-4C5B-934C-BCAF3878B72E}" srcId="{DD70FC85-DC43-49C0-B6BF-6D693C433620}" destId="{795A1688-C0CD-4023-BEEA-3CB15D161AA9}" srcOrd="2" destOrd="0" parTransId="{3F19E62A-D052-429B-904B-7AAC25556BAE}" sibTransId="{DFD3C9ED-A974-481B-945C-53D92DAB03B8}"/>
    <dgm:cxn modelId="{64D73228-8F5E-4F9A-89D8-87FCEBE95D33}" type="presOf" srcId="{73998928-2B97-43FC-8F9F-EA8D25CE78B0}" destId="{7D7BB775-A7EA-4546-AA14-4FF3195C62FA}" srcOrd="0" destOrd="0" presId="urn:microsoft.com/office/officeart/2016/7/layout/BasicTimeline"/>
    <dgm:cxn modelId="{C54C632E-2D75-4B8C-A899-C30132D0FA82}" srcId="{DD70FC85-DC43-49C0-B6BF-6D693C433620}" destId="{25354C05-B1F0-40B4-A00A-FBCB46EC64E5}" srcOrd="6" destOrd="0" parTransId="{189810D4-ACB2-4340-99F9-1975101327BC}" sibTransId="{1FCC98F6-7B7C-49C3-B7E5-73D7DF72252C}"/>
    <dgm:cxn modelId="{77A4182F-B80A-4E6E-81DC-C5D9AED7E23E}" type="presOf" srcId="{6BECC1BF-EEFE-4A67-8BB8-2E87E7756582}" destId="{ED6FAFA3-13C4-4171-9FB6-607A1B2B39E1}" srcOrd="0" destOrd="0" presId="urn:microsoft.com/office/officeart/2016/7/layout/BasicTimeline"/>
    <dgm:cxn modelId="{CCA0713D-FAAF-484C-AB06-BA5575FBA3D7}" srcId="{795A1688-C0CD-4023-BEEA-3CB15D161AA9}" destId="{DEBF9FC4-0F0B-45B3-95DA-E45D55F360B9}" srcOrd="1" destOrd="0" parTransId="{E97668F5-DF06-42FE-9AA1-33996A1CFB63}" sibTransId="{6A7468C3-EE2A-41BF-970C-05AB0B07A34F}"/>
    <dgm:cxn modelId="{70C3A43D-99E4-492B-8447-E4951EC998FA}" type="presOf" srcId="{C99F64F6-F8D6-4961-9CDF-FF91C015F079}" destId="{D099D252-5CBD-4430-AD28-F99B17F74DD5}" srcOrd="0" destOrd="0" presId="urn:microsoft.com/office/officeart/2016/7/layout/BasicTimeline"/>
    <dgm:cxn modelId="{6C29D35B-8574-4AFF-AC58-D545904F7E8A}" srcId="{73998928-2B97-43FC-8F9F-EA8D25CE78B0}" destId="{3C9F48E4-C015-40CB-9414-76D367ADA5B3}" srcOrd="0" destOrd="0" parTransId="{B38742D3-E3D6-45D9-AF69-7949B34D5E8A}" sibTransId="{3AF87FA6-ED93-4F92-9BE2-A8E451013717}"/>
    <dgm:cxn modelId="{721D1A42-7FCB-4E32-B382-6E1754403624}" type="presOf" srcId="{23B24B3A-6651-4231-A2CF-060E18C6075C}" destId="{D866DE89-631D-4554-A631-32F02E31AC5B}" srcOrd="0" destOrd="0" presId="urn:microsoft.com/office/officeart/2016/7/layout/BasicTimeline"/>
    <dgm:cxn modelId="{860E0243-A8B4-4DEC-AA3B-DC57A6FA9175}" srcId="{DD70FC85-DC43-49C0-B6BF-6D693C433620}" destId="{29945E04-9522-4238-9E52-9897A575B139}" srcOrd="7" destOrd="0" parTransId="{1BC64D63-4288-42E5-A76E-C28F1EDE6C34}" sibTransId="{069E09DD-CFFB-4003-B974-8A2E87E87A14}"/>
    <dgm:cxn modelId="{1991D848-E169-4A78-9EE8-BBF772BD2262}" srcId="{DD70FC85-DC43-49C0-B6BF-6D693C433620}" destId="{464232AB-AE47-4822-B55A-AD93AF12CE1F}" srcOrd="0" destOrd="0" parTransId="{84F322F5-4E5C-4799-8F9E-B53CE0AFAAD4}" sibTransId="{45BEC5A0-FE08-49DB-8100-DB75EDBFF920}"/>
    <dgm:cxn modelId="{0B1FD56B-24FC-4DA3-AB04-089123D33E2A}" type="presOf" srcId="{25354C05-B1F0-40B4-A00A-FBCB46EC64E5}" destId="{2F2A2CDD-749A-4606-88B4-87D3CF9358E4}" srcOrd="0" destOrd="0" presId="urn:microsoft.com/office/officeart/2016/7/layout/BasicTimeline"/>
    <dgm:cxn modelId="{7495046C-0C9F-4F96-901F-675A9A22623B}" type="presOf" srcId="{795A1688-C0CD-4023-BEEA-3CB15D161AA9}" destId="{AF3D6F79-3790-443C-9015-8ED17156BD47}" srcOrd="0" destOrd="0" presId="urn:microsoft.com/office/officeart/2016/7/layout/BasicTimeline"/>
    <dgm:cxn modelId="{88CDA64C-DCEE-42A0-AD72-174A26B743BA}" type="presOf" srcId="{DD70FC85-DC43-49C0-B6BF-6D693C433620}" destId="{17D6DCE7-0730-4EEE-8E05-2CEC56C3144F}" srcOrd="0" destOrd="0" presId="urn:microsoft.com/office/officeart/2016/7/layout/BasicTimeline"/>
    <dgm:cxn modelId="{F49DFE70-B48E-48FF-90DD-66EB4F2F43C3}" type="presOf" srcId="{29945E04-9522-4238-9E52-9897A575B139}" destId="{5457EB35-5FD6-4B23-9E50-28537CF99350}" srcOrd="0" destOrd="0" presId="urn:microsoft.com/office/officeart/2016/7/layout/BasicTimeline"/>
    <dgm:cxn modelId="{3FDBBB52-35F4-426C-B12B-1813ABAAE3D8}" type="presOf" srcId="{464232AB-AE47-4822-B55A-AD93AF12CE1F}" destId="{A9888107-BEBD-4362-8272-9BA022E45DF0}" srcOrd="0" destOrd="0" presId="urn:microsoft.com/office/officeart/2016/7/layout/BasicTimeline"/>
    <dgm:cxn modelId="{D01A1A7B-16CB-4670-8BF7-EF908AC700C9}" srcId="{DD70FC85-DC43-49C0-B6BF-6D693C433620}" destId="{42FC09D3-532E-48F8-90FA-65020208A127}" srcOrd="8" destOrd="0" parTransId="{8E4209FB-697A-4A21-944D-165B5E8EE20C}" sibTransId="{14154A54-506F-46F3-AB21-5F25C8CBCC9B}"/>
    <dgm:cxn modelId="{2993DA84-1CB8-45BD-8F33-C17078DEC0E5}" type="presOf" srcId="{3C9F48E4-C015-40CB-9414-76D367ADA5B3}" destId="{3F2A8E6C-7971-4043-A93E-81BE9776020F}" srcOrd="0" destOrd="0" presId="urn:microsoft.com/office/officeart/2016/7/layout/BasicTimeline"/>
    <dgm:cxn modelId="{E6634D8F-1D5D-45E7-92B3-C7E4611AAE8D}" type="presOf" srcId="{1EEE3571-DFEC-4BD0-A08F-2FE8B0167467}" destId="{236427CD-975F-412F-8C2A-F425E4863B24}" srcOrd="0" destOrd="0" presId="urn:microsoft.com/office/officeart/2016/7/layout/BasicTimeline"/>
    <dgm:cxn modelId="{223C2EA1-0086-4EC8-A819-6AD28A4C55F0}" srcId="{42FC09D3-532E-48F8-90FA-65020208A127}" destId="{23B24B3A-6651-4231-A2CF-060E18C6075C}" srcOrd="0" destOrd="0" parTransId="{95A676A3-94D4-4891-ADDF-ABF27DC453AC}" sibTransId="{4BB10C53-0625-4F10-B871-08AC1A35B076}"/>
    <dgm:cxn modelId="{EB256AA3-A047-4C0D-BCA1-158B2CBA9EA3}" type="presOf" srcId="{DEBF9FC4-0F0B-45B3-95DA-E45D55F360B9}" destId="{64CA74AA-6CF0-40E1-8B18-361606916E31}" srcOrd="0" destOrd="1" presId="urn:microsoft.com/office/officeart/2016/7/layout/BasicTimeline"/>
    <dgm:cxn modelId="{CA1BCBA6-FF7D-4551-A628-876C506A9B7A}" srcId="{795A1688-C0CD-4023-BEEA-3CB15D161AA9}" destId="{CE16F920-68FA-4330-92FD-CF88F7584867}" srcOrd="0" destOrd="0" parTransId="{D63BF332-D2D9-4FD7-AAFB-E3A24E0D2E52}" sibTransId="{BBFB2C8A-CB0D-4626-8BCF-569ECB59F179}"/>
    <dgm:cxn modelId="{4F4DEEA8-3F0D-4953-B4E4-FEDE43D37580}" type="presOf" srcId="{10732A22-8DE0-4A44-97BD-BA683102C307}" destId="{40AB2A11-99F3-4E6C-AB31-05F637BADAD9}" srcOrd="0" destOrd="0" presId="urn:microsoft.com/office/officeart/2016/7/layout/BasicTimeline"/>
    <dgm:cxn modelId="{4B7A2EA9-F34E-46BD-B319-A4C3F28BC882}" srcId="{DD70FC85-DC43-49C0-B6BF-6D693C433620}" destId="{73998928-2B97-43FC-8F9F-EA8D25CE78B0}" srcOrd="4" destOrd="0" parTransId="{C865D9CD-9CA6-4996-A382-E70E312999C2}" sibTransId="{8CCC61DF-B425-48C8-964D-6124A4CF124A}"/>
    <dgm:cxn modelId="{0A80F7AA-3D4A-412A-A015-03124933F50B}" type="presOf" srcId="{4378A126-B51B-40A0-979A-0BE000C280B3}" destId="{5F448C1C-D935-4631-A129-CAD669977F7B}" srcOrd="0" destOrd="0" presId="urn:microsoft.com/office/officeart/2016/7/layout/BasicTimeline"/>
    <dgm:cxn modelId="{91D761B8-D4DC-446D-B679-546B849FEE22}" type="presOf" srcId="{079AA41D-CCE4-432B-86A9-74FDCD5AE06F}" destId="{CE255A11-B118-47CA-9E3E-C781934C65F1}" srcOrd="0" destOrd="0" presId="urn:microsoft.com/office/officeart/2016/7/layout/BasicTimeline"/>
    <dgm:cxn modelId="{80C5BFB8-F950-45B3-AC38-1AD060072004}" type="presOf" srcId="{394CF8AC-AB64-4D09-9524-BB602411280A}" destId="{5A304C6A-2006-4962-AA61-5D762533DEA4}" srcOrd="0" destOrd="0" presId="urn:microsoft.com/office/officeart/2016/7/layout/BasicTimeline"/>
    <dgm:cxn modelId="{EF3DB8BE-33B5-49F7-BAE8-FE777B2A8C25}" srcId="{DD70FC85-DC43-49C0-B6BF-6D693C433620}" destId="{079AA41D-CCE4-432B-86A9-74FDCD5AE06F}" srcOrd="5" destOrd="0" parTransId="{45C53874-2ADA-4F02-BB4D-71B177EBE3EF}" sibTransId="{343F9CD6-282B-48FA-B595-8B6D59B47266}"/>
    <dgm:cxn modelId="{F2B1C9C5-B14F-4CDE-ADDF-4BFFAA81A597}" srcId="{25354C05-B1F0-40B4-A00A-FBCB46EC64E5}" destId="{1EEE3571-DFEC-4BD0-A08F-2FE8B0167467}" srcOrd="0" destOrd="0" parTransId="{BC4A0F31-EDE5-4527-B8E3-29AB3EC1C367}" sibTransId="{F5776742-D25B-4873-8124-61E82513CD81}"/>
    <dgm:cxn modelId="{76F17CC9-5CBB-4630-9233-FE10C94D8FFF}" type="presOf" srcId="{EFE28298-92D6-48BE-8C60-1653DFF421E1}" destId="{81825821-505D-4E72-9973-22E527F84B36}" srcOrd="0" destOrd="0" presId="urn:microsoft.com/office/officeart/2016/7/layout/BasicTimeline"/>
    <dgm:cxn modelId="{E9C276CC-EA5C-4F0C-9A6F-3DA4C9F77682}" srcId="{079AA41D-CCE4-432B-86A9-74FDCD5AE06F}" destId="{EFE28298-92D6-48BE-8C60-1653DFF421E1}" srcOrd="0" destOrd="0" parTransId="{EF85156D-128B-438C-9A56-43054DF4C47C}" sibTransId="{45A983C2-DDFA-481F-B705-5C6DBDFB5BE2}"/>
    <dgm:cxn modelId="{498FE6CC-2B04-44FE-9BA3-5A69403E11A9}" type="presOf" srcId="{CE16F920-68FA-4330-92FD-CF88F7584867}" destId="{64CA74AA-6CF0-40E1-8B18-361606916E31}" srcOrd="0" destOrd="0" presId="urn:microsoft.com/office/officeart/2016/7/layout/BasicTimeline"/>
    <dgm:cxn modelId="{D09FE7CD-A13C-4AE7-9CEE-3901354AB70C}" srcId="{C99F64F6-F8D6-4961-9CDF-FF91C015F079}" destId="{4378A126-B51B-40A0-979A-0BE000C280B3}" srcOrd="0" destOrd="0" parTransId="{1C0564D1-A0F1-476D-9E88-9C16C7CC8EAE}" sibTransId="{B8D9B83F-D88F-4BF6-9EC9-B27B12BD1556}"/>
    <dgm:cxn modelId="{565784DC-C0D9-4EF0-BF6D-E398A24A1DED}" srcId="{281281F0-3D49-49BA-A5E4-B7CE84DA8B83}" destId="{394CF8AC-AB64-4D09-9524-BB602411280A}" srcOrd="0" destOrd="0" parTransId="{E68136D1-223D-4E1A-A58B-F9CA78149947}" sibTransId="{F87B9F1B-40FD-43BC-9DC6-33D766BDFFDD}"/>
    <dgm:cxn modelId="{BEADA5E6-60BB-42B0-B0BC-B8B5CE92612C}" type="presOf" srcId="{42FC09D3-532E-48F8-90FA-65020208A127}" destId="{F843CE59-E959-4CA2-B247-0337A5F42395}" srcOrd="0" destOrd="0" presId="urn:microsoft.com/office/officeart/2016/7/layout/BasicTimeline"/>
    <dgm:cxn modelId="{AA3B37F3-2948-4153-91BA-25E7AF333E44}" srcId="{29945E04-9522-4238-9E52-9897A575B139}" destId="{6BECC1BF-EEFE-4A67-8BB8-2E87E7756582}" srcOrd="0" destOrd="0" parTransId="{B7CF77F5-D999-4A4E-950E-A0D80B763CE4}" sibTransId="{1F5B1ADE-0C97-4E4E-8708-F7177A7FF154}"/>
    <dgm:cxn modelId="{A19716FE-5043-42EB-8A3E-D6906AB4E389}" srcId="{464232AB-AE47-4822-B55A-AD93AF12CE1F}" destId="{10732A22-8DE0-4A44-97BD-BA683102C307}" srcOrd="0" destOrd="0" parTransId="{8850C7E4-CE98-4AEE-AFD0-6801EF4611C1}" sibTransId="{11DBEB94-2C8B-4FC3-AC85-8B49631E3A34}"/>
    <dgm:cxn modelId="{75F21FB3-A497-4168-8BDA-CF713DAB3F76}" type="presParOf" srcId="{17D6DCE7-0730-4EEE-8E05-2CEC56C3144F}" destId="{92FD0B99-5751-44E3-AEE5-5C91B32119A5}" srcOrd="0" destOrd="0" presId="urn:microsoft.com/office/officeart/2016/7/layout/BasicTimeline"/>
    <dgm:cxn modelId="{C42F7438-33C6-4CFC-9E13-4BF5DD16BAAC}" type="presParOf" srcId="{17D6DCE7-0730-4EEE-8E05-2CEC56C3144F}" destId="{B7A884A9-B35A-42D3-9602-9980D4DEF9D8}" srcOrd="1" destOrd="0" presId="urn:microsoft.com/office/officeart/2016/7/layout/BasicTimeline"/>
    <dgm:cxn modelId="{10435F0F-B96E-4538-9D17-D60C134A8844}" type="presParOf" srcId="{B7A884A9-B35A-42D3-9602-9980D4DEF9D8}" destId="{8FAB6DFF-A940-4BFE-B8B1-B7F87E171438}" srcOrd="0" destOrd="0" presId="urn:microsoft.com/office/officeart/2016/7/layout/BasicTimeline"/>
    <dgm:cxn modelId="{64D300BC-0348-4483-932D-7783EA0692B2}" type="presParOf" srcId="{8FAB6DFF-A940-4BFE-B8B1-B7F87E171438}" destId="{A9888107-BEBD-4362-8272-9BA022E45DF0}" srcOrd="0" destOrd="0" presId="urn:microsoft.com/office/officeart/2016/7/layout/BasicTimeline"/>
    <dgm:cxn modelId="{480F282A-744E-4761-9CB6-3C6C797906C4}" type="presParOf" srcId="{8FAB6DFF-A940-4BFE-B8B1-B7F87E171438}" destId="{44473FE7-065E-4FEA-8DD9-26F93AC85F7D}" srcOrd="1" destOrd="0" presId="urn:microsoft.com/office/officeart/2016/7/layout/BasicTimeline"/>
    <dgm:cxn modelId="{2B422E54-24A7-4E46-BC40-A85E2ADF3082}" type="presParOf" srcId="{44473FE7-065E-4FEA-8DD9-26F93AC85F7D}" destId="{40AB2A11-99F3-4E6C-AB31-05F637BADAD9}" srcOrd="0" destOrd="0" presId="urn:microsoft.com/office/officeart/2016/7/layout/BasicTimeline"/>
    <dgm:cxn modelId="{3AECEC4C-B618-4C08-A436-FDF9F849824B}" type="presParOf" srcId="{44473FE7-065E-4FEA-8DD9-26F93AC85F7D}" destId="{6E3B872D-CA8A-42B9-97A7-54663AEEC243}" srcOrd="1" destOrd="0" presId="urn:microsoft.com/office/officeart/2016/7/layout/BasicTimeline"/>
    <dgm:cxn modelId="{861FCFC6-5B89-4FA0-809C-1949A8F10971}" type="presParOf" srcId="{8FAB6DFF-A940-4BFE-B8B1-B7F87E171438}" destId="{31897AF5-B942-44FA-87E5-C77D6CFC463F}" srcOrd="2" destOrd="0" presId="urn:microsoft.com/office/officeart/2016/7/layout/BasicTimeline"/>
    <dgm:cxn modelId="{7F31D6A0-268F-415F-9F26-C96E702419DB}" type="presParOf" srcId="{8FAB6DFF-A940-4BFE-B8B1-B7F87E171438}" destId="{6560C425-8AC2-498E-9617-592B36FDB83D}" srcOrd="3" destOrd="0" presId="urn:microsoft.com/office/officeart/2016/7/layout/BasicTimeline"/>
    <dgm:cxn modelId="{E139960C-FE2E-4C60-BBFA-057C017B57CA}" type="presParOf" srcId="{8FAB6DFF-A940-4BFE-B8B1-B7F87E171438}" destId="{2477C163-B660-4F89-858B-3701E1E64E3C}" srcOrd="4" destOrd="0" presId="urn:microsoft.com/office/officeart/2016/7/layout/BasicTimeline"/>
    <dgm:cxn modelId="{B9FE6D60-C37B-4171-B7A5-A3FDD9733EBE}" type="presParOf" srcId="{B7A884A9-B35A-42D3-9602-9980D4DEF9D8}" destId="{16C272AF-D7D1-42F4-84E2-5966ACF15DF5}" srcOrd="1" destOrd="0" presId="urn:microsoft.com/office/officeart/2016/7/layout/BasicTimeline"/>
    <dgm:cxn modelId="{32C693EB-38AC-4A48-AF27-4D84411703A0}" type="presParOf" srcId="{B7A884A9-B35A-42D3-9602-9980D4DEF9D8}" destId="{9CC513DB-87C2-4BC5-8D11-2765840E4099}" srcOrd="2" destOrd="0" presId="urn:microsoft.com/office/officeart/2016/7/layout/BasicTimeline"/>
    <dgm:cxn modelId="{9D1157F6-896A-42E1-A823-A6395380CAF5}" type="presParOf" srcId="{9CC513DB-87C2-4BC5-8D11-2765840E4099}" destId="{AC475C95-5B56-419E-98C0-8D4B7603EBFE}" srcOrd="0" destOrd="0" presId="urn:microsoft.com/office/officeart/2016/7/layout/BasicTimeline"/>
    <dgm:cxn modelId="{414F4B91-9BA1-4EAA-941C-A26A4A965E50}" type="presParOf" srcId="{9CC513DB-87C2-4BC5-8D11-2765840E4099}" destId="{A4B5F2AB-847F-4D23-9556-A32166444079}" srcOrd="1" destOrd="0" presId="urn:microsoft.com/office/officeart/2016/7/layout/BasicTimeline"/>
    <dgm:cxn modelId="{C2057DDE-045E-42AE-A5D0-394CDF82D1CE}" type="presParOf" srcId="{A4B5F2AB-847F-4D23-9556-A32166444079}" destId="{5A304C6A-2006-4962-AA61-5D762533DEA4}" srcOrd="0" destOrd="0" presId="urn:microsoft.com/office/officeart/2016/7/layout/BasicTimeline"/>
    <dgm:cxn modelId="{DA09784C-2437-433A-AFAC-6593C023D2A4}" type="presParOf" srcId="{A4B5F2AB-847F-4D23-9556-A32166444079}" destId="{E4A866F5-36AD-43D0-9206-9AEA721A8FDE}" srcOrd="1" destOrd="0" presId="urn:microsoft.com/office/officeart/2016/7/layout/BasicTimeline"/>
    <dgm:cxn modelId="{4C15EC44-D3F5-4923-80F5-B6C1ACBD1C62}" type="presParOf" srcId="{9CC513DB-87C2-4BC5-8D11-2765840E4099}" destId="{F7393D0D-519C-4A5C-8456-EDB27B1F4DC5}" srcOrd="2" destOrd="0" presId="urn:microsoft.com/office/officeart/2016/7/layout/BasicTimeline"/>
    <dgm:cxn modelId="{BE7CA530-DEE0-4240-A52F-8726E6F825EB}" type="presParOf" srcId="{9CC513DB-87C2-4BC5-8D11-2765840E4099}" destId="{60DD497C-6754-415E-8F77-653E0D1DA2C1}" srcOrd="3" destOrd="0" presId="urn:microsoft.com/office/officeart/2016/7/layout/BasicTimeline"/>
    <dgm:cxn modelId="{6B56DFCF-9B81-4AA6-B593-470271D75FEF}" type="presParOf" srcId="{9CC513DB-87C2-4BC5-8D11-2765840E4099}" destId="{7612BC70-BFE6-4ED2-998C-4014963BF568}" srcOrd="4" destOrd="0" presId="urn:microsoft.com/office/officeart/2016/7/layout/BasicTimeline"/>
    <dgm:cxn modelId="{90CD75E4-CC25-494B-8DBD-B307CF0FD20C}" type="presParOf" srcId="{B7A884A9-B35A-42D3-9602-9980D4DEF9D8}" destId="{59D98B87-CCC4-432B-9059-7A731F0E14A1}" srcOrd="3" destOrd="0" presId="urn:microsoft.com/office/officeart/2016/7/layout/BasicTimeline"/>
    <dgm:cxn modelId="{504174CB-3BCB-42B7-B931-C14B7CC19446}" type="presParOf" srcId="{B7A884A9-B35A-42D3-9602-9980D4DEF9D8}" destId="{B65EE6C8-44EA-4EEE-BD80-BC7D69511DEC}" srcOrd="4" destOrd="0" presId="urn:microsoft.com/office/officeart/2016/7/layout/BasicTimeline"/>
    <dgm:cxn modelId="{78F745D4-69F2-49D7-980D-168ECEFC4660}" type="presParOf" srcId="{B65EE6C8-44EA-4EEE-BD80-BC7D69511DEC}" destId="{AF3D6F79-3790-443C-9015-8ED17156BD47}" srcOrd="0" destOrd="0" presId="urn:microsoft.com/office/officeart/2016/7/layout/BasicTimeline"/>
    <dgm:cxn modelId="{A91FF930-0E88-47B6-8F7A-B396CA382896}" type="presParOf" srcId="{B65EE6C8-44EA-4EEE-BD80-BC7D69511DEC}" destId="{4E04FD23-DE5A-4A86-A5E4-61050B25FE33}" srcOrd="1" destOrd="0" presId="urn:microsoft.com/office/officeart/2016/7/layout/BasicTimeline"/>
    <dgm:cxn modelId="{03DF0278-5E7C-4288-B6E9-2F2CC09FA69A}" type="presParOf" srcId="{4E04FD23-DE5A-4A86-A5E4-61050B25FE33}" destId="{64CA74AA-6CF0-40E1-8B18-361606916E31}" srcOrd="0" destOrd="0" presId="urn:microsoft.com/office/officeart/2016/7/layout/BasicTimeline"/>
    <dgm:cxn modelId="{039A4E58-C78A-41C9-ACEF-7482A7B5A4CD}" type="presParOf" srcId="{4E04FD23-DE5A-4A86-A5E4-61050B25FE33}" destId="{81EDDC29-C099-44BD-9C19-5945841D8F46}" srcOrd="1" destOrd="0" presId="urn:microsoft.com/office/officeart/2016/7/layout/BasicTimeline"/>
    <dgm:cxn modelId="{A987B29A-BE5A-4FCA-AC23-0FEA84AB2F44}" type="presParOf" srcId="{B65EE6C8-44EA-4EEE-BD80-BC7D69511DEC}" destId="{BE56D503-F582-4855-86AE-E0FF05A4A095}" srcOrd="2" destOrd="0" presId="urn:microsoft.com/office/officeart/2016/7/layout/BasicTimeline"/>
    <dgm:cxn modelId="{A83B15C4-E869-4687-AFA7-F65376535B74}" type="presParOf" srcId="{B65EE6C8-44EA-4EEE-BD80-BC7D69511DEC}" destId="{CD43D314-C3F4-4C63-881F-0266ED4FB3FE}" srcOrd="3" destOrd="0" presId="urn:microsoft.com/office/officeart/2016/7/layout/BasicTimeline"/>
    <dgm:cxn modelId="{2F449478-8F5A-4BFD-9E65-54DDC5A6C8B1}" type="presParOf" srcId="{B65EE6C8-44EA-4EEE-BD80-BC7D69511DEC}" destId="{6F583642-7CD6-4602-A2E2-1AD46CADF497}" srcOrd="4" destOrd="0" presId="urn:microsoft.com/office/officeart/2016/7/layout/BasicTimeline"/>
    <dgm:cxn modelId="{F2F34785-86FE-4D38-8C58-E1193E9ECD0B}" type="presParOf" srcId="{B7A884A9-B35A-42D3-9602-9980D4DEF9D8}" destId="{08688FEA-AF44-4C77-B680-977B60B02D35}" srcOrd="5" destOrd="0" presId="urn:microsoft.com/office/officeart/2016/7/layout/BasicTimeline"/>
    <dgm:cxn modelId="{327570B2-2870-4524-B1D6-FB98F2603382}" type="presParOf" srcId="{B7A884A9-B35A-42D3-9602-9980D4DEF9D8}" destId="{5A89939D-BB2C-45B7-A8C8-15C56928B345}" srcOrd="6" destOrd="0" presId="urn:microsoft.com/office/officeart/2016/7/layout/BasicTimeline"/>
    <dgm:cxn modelId="{894CE419-E1CA-4457-B675-2335EE4784CE}" type="presParOf" srcId="{5A89939D-BB2C-45B7-A8C8-15C56928B345}" destId="{D099D252-5CBD-4430-AD28-F99B17F74DD5}" srcOrd="0" destOrd="0" presId="urn:microsoft.com/office/officeart/2016/7/layout/BasicTimeline"/>
    <dgm:cxn modelId="{C6489469-5023-40B6-9DE9-47D05127E149}" type="presParOf" srcId="{5A89939D-BB2C-45B7-A8C8-15C56928B345}" destId="{D6F5B313-DED6-431D-9D78-0CC411251F67}" srcOrd="1" destOrd="0" presId="urn:microsoft.com/office/officeart/2016/7/layout/BasicTimeline"/>
    <dgm:cxn modelId="{35095FAC-6A16-4DF8-B500-171CE99FF59A}" type="presParOf" srcId="{D6F5B313-DED6-431D-9D78-0CC411251F67}" destId="{5F448C1C-D935-4631-A129-CAD669977F7B}" srcOrd="0" destOrd="0" presId="urn:microsoft.com/office/officeart/2016/7/layout/BasicTimeline"/>
    <dgm:cxn modelId="{AD93F23A-8407-467E-BAAC-649BB2043B68}" type="presParOf" srcId="{D6F5B313-DED6-431D-9D78-0CC411251F67}" destId="{D0CAA3AA-57A7-46F1-A75B-454D8C0F6927}" srcOrd="1" destOrd="0" presId="urn:microsoft.com/office/officeart/2016/7/layout/BasicTimeline"/>
    <dgm:cxn modelId="{9828EA0F-4634-4679-9093-FADB1B5D089D}" type="presParOf" srcId="{5A89939D-BB2C-45B7-A8C8-15C56928B345}" destId="{31D63E4C-FB0D-465F-8647-AE74A7B14107}" srcOrd="2" destOrd="0" presId="urn:microsoft.com/office/officeart/2016/7/layout/BasicTimeline"/>
    <dgm:cxn modelId="{413A10A9-BC3E-4804-8E70-A8075A70BB27}" type="presParOf" srcId="{5A89939D-BB2C-45B7-A8C8-15C56928B345}" destId="{426D3BFE-A295-46D5-8256-BDF283F2E670}" srcOrd="3" destOrd="0" presId="urn:microsoft.com/office/officeart/2016/7/layout/BasicTimeline"/>
    <dgm:cxn modelId="{ED06FCFE-B2F9-494F-8AB8-2D234778F40C}" type="presParOf" srcId="{5A89939D-BB2C-45B7-A8C8-15C56928B345}" destId="{387CC1E2-42B5-4E6D-8FC1-09421AE8F565}" srcOrd="4" destOrd="0" presId="urn:microsoft.com/office/officeart/2016/7/layout/BasicTimeline"/>
    <dgm:cxn modelId="{579AFDA9-AF92-4C09-A88E-C52928D93B15}" type="presParOf" srcId="{B7A884A9-B35A-42D3-9602-9980D4DEF9D8}" destId="{94B0AE81-7952-4C3F-8FCC-D83FC3EEC297}" srcOrd="7" destOrd="0" presId="urn:microsoft.com/office/officeart/2016/7/layout/BasicTimeline"/>
    <dgm:cxn modelId="{8D0FB3CF-C010-45BB-A1A1-EFC58D26296C}" type="presParOf" srcId="{B7A884A9-B35A-42D3-9602-9980D4DEF9D8}" destId="{FAC789EB-8CF2-4B40-912B-543EE2637BEF}" srcOrd="8" destOrd="0" presId="urn:microsoft.com/office/officeart/2016/7/layout/BasicTimeline"/>
    <dgm:cxn modelId="{037CA131-55A0-4333-A385-89D09F422432}" type="presParOf" srcId="{FAC789EB-8CF2-4B40-912B-543EE2637BEF}" destId="{7D7BB775-A7EA-4546-AA14-4FF3195C62FA}" srcOrd="0" destOrd="0" presId="urn:microsoft.com/office/officeart/2016/7/layout/BasicTimeline"/>
    <dgm:cxn modelId="{66D79D54-73F4-47E9-9528-C8DF1AA5B82E}" type="presParOf" srcId="{FAC789EB-8CF2-4B40-912B-543EE2637BEF}" destId="{CF001308-5C18-41CD-94B7-711B76EC9983}" srcOrd="1" destOrd="0" presId="urn:microsoft.com/office/officeart/2016/7/layout/BasicTimeline"/>
    <dgm:cxn modelId="{AC480433-EA5E-46BD-B81F-62CFF718E356}" type="presParOf" srcId="{CF001308-5C18-41CD-94B7-711B76EC9983}" destId="{3F2A8E6C-7971-4043-A93E-81BE9776020F}" srcOrd="0" destOrd="0" presId="urn:microsoft.com/office/officeart/2016/7/layout/BasicTimeline"/>
    <dgm:cxn modelId="{E98D2476-0638-4B4C-B4CF-D898E80F133B}" type="presParOf" srcId="{CF001308-5C18-41CD-94B7-711B76EC9983}" destId="{9CD26544-93EC-4D47-B518-11D182172069}" srcOrd="1" destOrd="0" presId="urn:microsoft.com/office/officeart/2016/7/layout/BasicTimeline"/>
    <dgm:cxn modelId="{7A0783EF-67B8-46A8-8A5F-6ED7198A0874}" type="presParOf" srcId="{FAC789EB-8CF2-4B40-912B-543EE2637BEF}" destId="{90B759A6-474C-4773-9B89-AD5EA30D2641}" srcOrd="2" destOrd="0" presId="urn:microsoft.com/office/officeart/2016/7/layout/BasicTimeline"/>
    <dgm:cxn modelId="{D2DBBD48-38F2-4013-B8F6-36555ABF5D0A}" type="presParOf" srcId="{FAC789EB-8CF2-4B40-912B-543EE2637BEF}" destId="{FB8F0C31-EFF7-4F06-92D8-F7EC0B7B0203}" srcOrd="3" destOrd="0" presId="urn:microsoft.com/office/officeart/2016/7/layout/BasicTimeline"/>
    <dgm:cxn modelId="{AFFD33D3-E262-4727-8E72-237B46CE212B}" type="presParOf" srcId="{FAC789EB-8CF2-4B40-912B-543EE2637BEF}" destId="{EC207823-7520-4BDE-B54B-2571F4740B5D}" srcOrd="4" destOrd="0" presId="urn:microsoft.com/office/officeart/2016/7/layout/BasicTimeline"/>
    <dgm:cxn modelId="{A22FEA7A-1782-4A15-8D56-BCFF94435F68}" type="presParOf" srcId="{B7A884A9-B35A-42D3-9602-9980D4DEF9D8}" destId="{F2682B5F-5839-4B16-B4F0-524D3F2CA050}" srcOrd="9" destOrd="0" presId="urn:microsoft.com/office/officeart/2016/7/layout/BasicTimeline"/>
    <dgm:cxn modelId="{F72CDA31-A77C-4EC6-8AB6-10B02BF6442D}" type="presParOf" srcId="{B7A884A9-B35A-42D3-9602-9980D4DEF9D8}" destId="{790C3ADB-15AA-423B-AA4B-F81BDAE07304}" srcOrd="10" destOrd="0" presId="urn:microsoft.com/office/officeart/2016/7/layout/BasicTimeline"/>
    <dgm:cxn modelId="{57BCD9CB-1E48-4F8A-8A1F-BABD62B9D163}" type="presParOf" srcId="{790C3ADB-15AA-423B-AA4B-F81BDAE07304}" destId="{CE255A11-B118-47CA-9E3E-C781934C65F1}" srcOrd="0" destOrd="0" presId="urn:microsoft.com/office/officeart/2016/7/layout/BasicTimeline"/>
    <dgm:cxn modelId="{90AA22D2-18EF-447D-908B-BC0E5A6C5CB0}" type="presParOf" srcId="{790C3ADB-15AA-423B-AA4B-F81BDAE07304}" destId="{6ABCBA72-0B3C-412F-B473-8BF2E623513C}" srcOrd="1" destOrd="0" presId="urn:microsoft.com/office/officeart/2016/7/layout/BasicTimeline"/>
    <dgm:cxn modelId="{B76394B6-D232-4128-B274-18AB041DF90B}" type="presParOf" srcId="{6ABCBA72-0B3C-412F-B473-8BF2E623513C}" destId="{81825821-505D-4E72-9973-22E527F84B36}" srcOrd="0" destOrd="0" presId="urn:microsoft.com/office/officeart/2016/7/layout/BasicTimeline"/>
    <dgm:cxn modelId="{E6570EEE-8EA8-448F-A979-2E029198DD41}" type="presParOf" srcId="{6ABCBA72-0B3C-412F-B473-8BF2E623513C}" destId="{B552FC5E-D9AE-48AB-9A23-CFEEC70E32F3}" srcOrd="1" destOrd="0" presId="urn:microsoft.com/office/officeart/2016/7/layout/BasicTimeline"/>
    <dgm:cxn modelId="{1E70EB14-8642-4FFE-BA10-F7362F5B8985}" type="presParOf" srcId="{790C3ADB-15AA-423B-AA4B-F81BDAE07304}" destId="{42DF23AD-512C-41F9-9BF5-7EBE8D847B24}" srcOrd="2" destOrd="0" presId="urn:microsoft.com/office/officeart/2016/7/layout/BasicTimeline"/>
    <dgm:cxn modelId="{6427A593-1E1D-4426-AB88-630F9C0CCAA8}" type="presParOf" srcId="{790C3ADB-15AA-423B-AA4B-F81BDAE07304}" destId="{6B1F909A-9695-4EFF-B870-349AEB3813FC}" srcOrd="3" destOrd="0" presId="urn:microsoft.com/office/officeart/2016/7/layout/BasicTimeline"/>
    <dgm:cxn modelId="{DB086C6F-ED3F-4FBB-98F1-61348EC6C182}" type="presParOf" srcId="{790C3ADB-15AA-423B-AA4B-F81BDAE07304}" destId="{36D10611-8926-49B3-8940-8C4EC27F8E48}" srcOrd="4" destOrd="0" presId="urn:microsoft.com/office/officeart/2016/7/layout/BasicTimeline"/>
    <dgm:cxn modelId="{718FAA3A-281E-43A2-9565-C88938C75166}" type="presParOf" srcId="{B7A884A9-B35A-42D3-9602-9980D4DEF9D8}" destId="{5AE2B10D-FB4D-4887-A942-80E6D4A19464}" srcOrd="11" destOrd="0" presId="urn:microsoft.com/office/officeart/2016/7/layout/BasicTimeline"/>
    <dgm:cxn modelId="{A73E73A8-151D-4FDF-9930-2BD6E30C8396}" type="presParOf" srcId="{B7A884A9-B35A-42D3-9602-9980D4DEF9D8}" destId="{56070B22-44F9-4119-B28A-BB9E5C837386}" srcOrd="12" destOrd="0" presId="urn:microsoft.com/office/officeart/2016/7/layout/BasicTimeline"/>
    <dgm:cxn modelId="{9ABA2743-F7D1-48D3-97BB-AFA8DA067B3A}" type="presParOf" srcId="{56070B22-44F9-4119-B28A-BB9E5C837386}" destId="{2F2A2CDD-749A-4606-88B4-87D3CF9358E4}" srcOrd="0" destOrd="0" presId="urn:microsoft.com/office/officeart/2016/7/layout/BasicTimeline"/>
    <dgm:cxn modelId="{6DD55D18-EFAF-4E58-ACA7-AF5DA56CE7DF}" type="presParOf" srcId="{56070B22-44F9-4119-B28A-BB9E5C837386}" destId="{CEAF1815-858D-4FAF-BF15-8B48DD8ACF3B}" srcOrd="1" destOrd="0" presId="urn:microsoft.com/office/officeart/2016/7/layout/BasicTimeline"/>
    <dgm:cxn modelId="{5D36216B-A5EF-4382-8F76-CC75ABB150AF}" type="presParOf" srcId="{CEAF1815-858D-4FAF-BF15-8B48DD8ACF3B}" destId="{236427CD-975F-412F-8C2A-F425E4863B24}" srcOrd="0" destOrd="0" presId="urn:microsoft.com/office/officeart/2016/7/layout/BasicTimeline"/>
    <dgm:cxn modelId="{FEAC3223-D7C1-4C19-86DF-23E6A3B51110}" type="presParOf" srcId="{CEAF1815-858D-4FAF-BF15-8B48DD8ACF3B}" destId="{601B8B2A-3D0B-4E87-B17C-121CC025A0F5}" srcOrd="1" destOrd="0" presId="urn:microsoft.com/office/officeart/2016/7/layout/BasicTimeline"/>
    <dgm:cxn modelId="{71721083-6E3E-4C56-8373-D5B06E059E51}" type="presParOf" srcId="{56070B22-44F9-4119-B28A-BB9E5C837386}" destId="{1EA47353-9B36-4480-B5F3-F3C4DE44ACA9}" srcOrd="2" destOrd="0" presId="urn:microsoft.com/office/officeart/2016/7/layout/BasicTimeline"/>
    <dgm:cxn modelId="{0F4D6D3D-44B6-4A34-A579-715DE606B35D}" type="presParOf" srcId="{56070B22-44F9-4119-B28A-BB9E5C837386}" destId="{39156972-CB6B-42CA-A857-E3D7F2499E75}" srcOrd="3" destOrd="0" presId="urn:microsoft.com/office/officeart/2016/7/layout/BasicTimeline"/>
    <dgm:cxn modelId="{B714422C-60CE-4A0A-AC85-9D60B19F357C}" type="presParOf" srcId="{56070B22-44F9-4119-B28A-BB9E5C837386}" destId="{11429CEA-0818-4736-B103-EF12270640C2}" srcOrd="4" destOrd="0" presId="urn:microsoft.com/office/officeart/2016/7/layout/BasicTimeline"/>
    <dgm:cxn modelId="{FB208D34-E4FE-4943-9D2C-CA2B24C55E3A}" type="presParOf" srcId="{B7A884A9-B35A-42D3-9602-9980D4DEF9D8}" destId="{B642FC97-A452-49C9-BCC6-9A7D948D2C47}" srcOrd="13" destOrd="0" presId="urn:microsoft.com/office/officeart/2016/7/layout/BasicTimeline"/>
    <dgm:cxn modelId="{F806A7C3-B550-4E7F-901A-6839ECDA3CA9}" type="presParOf" srcId="{B7A884A9-B35A-42D3-9602-9980D4DEF9D8}" destId="{B5D8022E-BAC6-4A77-92D2-3C28B67B726F}" srcOrd="14" destOrd="0" presId="urn:microsoft.com/office/officeart/2016/7/layout/BasicTimeline"/>
    <dgm:cxn modelId="{97AAAAF7-6FD5-4CD2-88EF-ADA6EF4777B2}" type="presParOf" srcId="{B5D8022E-BAC6-4A77-92D2-3C28B67B726F}" destId="{5457EB35-5FD6-4B23-9E50-28537CF99350}" srcOrd="0" destOrd="0" presId="urn:microsoft.com/office/officeart/2016/7/layout/BasicTimeline"/>
    <dgm:cxn modelId="{0C3978D6-1F62-4E2F-AADE-12C12DA9B5FD}" type="presParOf" srcId="{B5D8022E-BAC6-4A77-92D2-3C28B67B726F}" destId="{0A8D34B7-7CCC-44ED-A750-0697C888854C}" srcOrd="1" destOrd="0" presId="urn:microsoft.com/office/officeart/2016/7/layout/BasicTimeline"/>
    <dgm:cxn modelId="{7736BB1D-15EB-4140-9941-448357297B33}" type="presParOf" srcId="{0A8D34B7-7CCC-44ED-A750-0697C888854C}" destId="{ED6FAFA3-13C4-4171-9FB6-607A1B2B39E1}" srcOrd="0" destOrd="0" presId="urn:microsoft.com/office/officeart/2016/7/layout/BasicTimeline"/>
    <dgm:cxn modelId="{40843BB2-47BC-4160-8987-9A34BF11974F}" type="presParOf" srcId="{0A8D34B7-7CCC-44ED-A750-0697C888854C}" destId="{80C234AC-139D-466E-AC53-8C04425E37A1}" srcOrd="1" destOrd="0" presId="urn:microsoft.com/office/officeart/2016/7/layout/BasicTimeline"/>
    <dgm:cxn modelId="{3F4928CD-9609-4B7C-A7BD-03BBB1BAA8B6}" type="presParOf" srcId="{B5D8022E-BAC6-4A77-92D2-3C28B67B726F}" destId="{07F6B259-047D-4599-9625-FC82C50F3B80}" srcOrd="2" destOrd="0" presId="urn:microsoft.com/office/officeart/2016/7/layout/BasicTimeline"/>
    <dgm:cxn modelId="{BF20D2B7-5FED-447A-B75F-71A5C8EEAC5C}" type="presParOf" srcId="{B5D8022E-BAC6-4A77-92D2-3C28B67B726F}" destId="{D59F2F15-5338-477F-A52C-0D70ACF78D24}" srcOrd="3" destOrd="0" presId="urn:microsoft.com/office/officeart/2016/7/layout/BasicTimeline"/>
    <dgm:cxn modelId="{A6F8818F-C07C-401E-803E-3853F1E98A0D}" type="presParOf" srcId="{B5D8022E-BAC6-4A77-92D2-3C28B67B726F}" destId="{3474F046-5EBA-4BF5-AD61-6C3FFC7AC76F}" srcOrd="4" destOrd="0" presId="urn:microsoft.com/office/officeart/2016/7/layout/BasicTimeline"/>
    <dgm:cxn modelId="{AAAA045C-DD63-455F-BA25-79D0FD157975}" type="presParOf" srcId="{B7A884A9-B35A-42D3-9602-9980D4DEF9D8}" destId="{7B39AABF-17E5-471D-894D-044D97DCAB07}" srcOrd="15" destOrd="0" presId="urn:microsoft.com/office/officeart/2016/7/layout/BasicTimeline"/>
    <dgm:cxn modelId="{87B6F61D-A989-4B93-9A42-95441CFF458C}" type="presParOf" srcId="{B7A884A9-B35A-42D3-9602-9980D4DEF9D8}" destId="{A02AFDAE-4A3E-4B6A-9F81-F43B99AA34B2}" srcOrd="16" destOrd="0" presId="urn:microsoft.com/office/officeart/2016/7/layout/BasicTimeline"/>
    <dgm:cxn modelId="{9E7AA124-15B5-4AB8-BDE1-8757770D0BC1}" type="presParOf" srcId="{A02AFDAE-4A3E-4B6A-9F81-F43B99AA34B2}" destId="{F843CE59-E959-4CA2-B247-0337A5F42395}" srcOrd="0" destOrd="0" presId="urn:microsoft.com/office/officeart/2016/7/layout/BasicTimeline"/>
    <dgm:cxn modelId="{827CD057-C6D9-49F7-97E3-D4E6A27B331F}" type="presParOf" srcId="{A02AFDAE-4A3E-4B6A-9F81-F43B99AA34B2}" destId="{2F3568A9-0234-49B2-A238-792D2F88A09D}" srcOrd="1" destOrd="0" presId="urn:microsoft.com/office/officeart/2016/7/layout/BasicTimeline"/>
    <dgm:cxn modelId="{00EC6071-DCDD-4EA8-8A45-8B721B8C154A}" type="presParOf" srcId="{2F3568A9-0234-49B2-A238-792D2F88A09D}" destId="{D866DE89-631D-4554-A631-32F02E31AC5B}" srcOrd="0" destOrd="0" presId="urn:microsoft.com/office/officeart/2016/7/layout/BasicTimeline"/>
    <dgm:cxn modelId="{85A7E48B-70E5-492F-A5D2-1CD9A1C99CFC}" type="presParOf" srcId="{2F3568A9-0234-49B2-A238-792D2F88A09D}" destId="{EF7B978F-A995-4152-9919-2AE3185685B1}" srcOrd="1" destOrd="0" presId="urn:microsoft.com/office/officeart/2016/7/layout/BasicTimeline"/>
    <dgm:cxn modelId="{E1B9A51B-6DFF-4E4F-9524-1EE547F4DC64}" type="presParOf" srcId="{A02AFDAE-4A3E-4B6A-9F81-F43B99AA34B2}" destId="{4B5FC9C7-E1A3-4D4A-9C6F-4D9806D88904}" srcOrd="2" destOrd="0" presId="urn:microsoft.com/office/officeart/2016/7/layout/BasicTimeline"/>
    <dgm:cxn modelId="{8EFD7296-98FF-47AC-97C0-6671C867F38A}" type="presParOf" srcId="{A02AFDAE-4A3E-4B6A-9F81-F43B99AA34B2}" destId="{FC6EE0C7-FEE5-4E5C-87CF-06794CA01388}" srcOrd="3" destOrd="0" presId="urn:microsoft.com/office/officeart/2016/7/layout/BasicTimeline"/>
    <dgm:cxn modelId="{0AEAD379-A265-467C-A360-8FEC7FE366A3}" type="presParOf" srcId="{A02AFDAE-4A3E-4B6A-9F81-F43B99AA34B2}" destId="{415F8B8A-1A5D-43C5-B23F-5BA48B82BA6F}" srcOrd="4" destOrd="0" presId="urn:microsoft.com/office/officeart/2016/7/layout/Basic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8A2108D-14BD-457E-BD93-C4DDA78B08F0}" type="doc">
      <dgm:prSet loTypeId="urn:microsoft.com/office/officeart/2016/7/layout/BasicTimeline" loCatId="timeline" qsTypeId="urn:microsoft.com/office/officeart/2005/8/quickstyle/simple1" qsCatId="simple" csTypeId="urn:microsoft.com/office/officeart/2005/8/colors/accent1_2" csCatId="accent1" phldr="1"/>
      <dgm:spPr/>
      <dgm:t>
        <a:bodyPr/>
        <a:lstStyle/>
        <a:p>
          <a:endParaRPr lang="en-US"/>
        </a:p>
      </dgm:t>
    </dgm:pt>
    <dgm:pt modelId="{D57C4B15-65AE-4E27-B012-EF5E6184A277}">
      <dgm:prSet phldrT="[Text]" phldr="0"/>
      <dgm:spPr/>
      <dgm:t>
        <a:bodyPr/>
        <a:lstStyle/>
        <a:p>
          <a:pPr>
            <a:defRPr b="1"/>
          </a:pPr>
          <a:r>
            <a:rPr lang="en-US" b="1" dirty="0">
              <a:latin typeface="Aptos Display" panose="02110004020202020204"/>
            </a:rPr>
            <a:t>2021</a:t>
          </a:r>
          <a:endParaRPr lang="en-US" b="1" dirty="0"/>
        </a:p>
      </dgm:t>
    </dgm:pt>
    <dgm:pt modelId="{BCC0D51D-A58B-49D7-8375-B9CD7672590A}" type="parTrans" cxnId="{10494797-2A99-4482-A4C3-315FA779B0CD}">
      <dgm:prSet/>
      <dgm:spPr/>
      <dgm:t>
        <a:bodyPr/>
        <a:lstStyle/>
        <a:p>
          <a:endParaRPr lang="en-US"/>
        </a:p>
      </dgm:t>
    </dgm:pt>
    <dgm:pt modelId="{20CA0203-4D8C-4FFE-9EF5-2C0F9B54C85A}" type="sibTrans" cxnId="{10494797-2A99-4482-A4C3-315FA779B0CD}">
      <dgm:prSet/>
      <dgm:spPr/>
      <dgm:t>
        <a:bodyPr/>
        <a:lstStyle/>
        <a:p>
          <a:endParaRPr lang="en-US"/>
        </a:p>
      </dgm:t>
    </dgm:pt>
    <dgm:pt modelId="{4E8A69D7-E057-44C1-8723-B91B42CA640B}">
      <dgm:prSet phldrT="[Text]" phldr="0"/>
      <dgm:spPr/>
      <dgm:t>
        <a:bodyPr/>
        <a:lstStyle/>
        <a:p>
          <a:pPr rtl="0"/>
          <a:r>
            <a:rPr lang="en-US" b="1" dirty="0">
              <a:latin typeface="Aptos Display" panose="02110004020202020204"/>
            </a:rPr>
            <a:t>Virtual Priority Setting Exercise (MRBB Secretariat)</a:t>
          </a:r>
          <a:endParaRPr lang="en-US" b="1" dirty="0"/>
        </a:p>
      </dgm:t>
    </dgm:pt>
    <dgm:pt modelId="{9DD559E2-B4B0-4D3D-8DDC-0E21E92E78C6}" type="parTrans" cxnId="{29920141-71FF-442C-8B2E-691239466280}">
      <dgm:prSet/>
      <dgm:spPr/>
      <dgm:t>
        <a:bodyPr/>
        <a:lstStyle/>
        <a:p>
          <a:endParaRPr lang="en-US"/>
        </a:p>
      </dgm:t>
    </dgm:pt>
    <dgm:pt modelId="{289446CF-A622-49FC-B39D-DC9EAE7AEF0A}" type="sibTrans" cxnId="{29920141-71FF-442C-8B2E-691239466280}">
      <dgm:prSet/>
      <dgm:spPr/>
      <dgm:t>
        <a:bodyPr/>
        <a:lstStyle/>
        <a:p>
          <a:endParaRPr lang="en-US"/>
        </a:p>
      </dgm:t>
    </dgm:pt>
    <dgm:pt modelId="{47B6E516-E98E-4798-A35D-E2EDF1FB5CBE}">
      <dgm:prSet phldrT="[Text]" phldr="0"/>
      <dgm:spPr/>
      <dgm:t>
        <a:bodyPr/>
        <a:lstStyle/>
        <a:p>
          <a:pPr>
            <a:defRPr b="1"/>
          </a:pPr>
          <a:r>
            <a:rPr lang="en-US" b="1" dirty="0">
              <a:latin typeface="Aptos Display" panose="02110004020202020204"/>
            </a:rPr>
            <a:t>2022</a:t>
          </a:r>
          <a:endParaRPr lang="en-US" b="1" dirty="0"/>
        </a:p>
      </dgm:t>
    </dgm:pt>
    <dgm:pt modelId="{A72C4552-A50D-4AC0-AD79-B232F4CC15FA}" type="parTrans" cxnId="{7FE05893-572F-444D-BBA0-4CA81967D212}">
      <dgm:prSet/>
      <dgm:spPr/>
      <dgm:t>
        <a:bodyPr/>
        <a:lstStyle/>
        <a:p>
          <a:endParaRPr lang="en-US"/>
        </a:p>
      </dgm:t>
    </dgm:pt>
    <dgm:pt modelId="{F9AD8083-D4F5-4F5C-AF3B-05599BA69628}" type="sibTrans" cxnId="{7FE05893-572F-444D-BBA0-4CA81967D212}">
      <dgm:prSet/>
      <dgm:spPr/>
      <dgm:t>
        <a:bodyPr/>
        <a:lstStyle/>
        <a:p>
          <a:endParaRPr lang="en-US"/>
        </a:p>
      </dgm:t>
    </dgm:pt>
    <dgm:pt modelId="{B0371020-11C7-45CA-8FF4-18EB8E678C4B}">
      <dgm:prSet phldrT="[Text]" phldr="0"/>
      <dgm:spPr/>
      <dgm:t>
        <a:bodyPr/>
        <a:lstStyle/>
        <a:p>
          <a:pPr rtl="0"/>
          <a:r>
            <a:rPr lang="en-US" b="1" dirty="0">
              <a:latin typeface="Aptos Display" panose="02110004020202020204"/>
            </a:rPr>
            <a:t>SOAER Committee Workshop (hybrid) (MRBB Secretariat)</a:t>
          </a:r>
          <a:endParaRPr lang="en-US" b="1" dirty="0"/>
        </a:p>
      </dgm:t>
    </dgm:pt>
    <dgm:pt modelId="{CD126BEA-8B6E-45AB-8F62-82D7181CACB4}" type="parTrans" cxnId="{5F6FF569-D878-4185-9907-7021BAC69B28}">
      <dgm:prSet/>
      <dgm:spPr/>
      <dgm:t>
        <a:bodyPr/>
        <a:lstStyle/>
        <a:p>
          <a:endParaRPr lang="en-US"/>
        </a:p>
      </dgm:t>
    </dgm:pt>
    <dgm:pt modelId="{AF908C48-C856-4281-B68E-A4F4952C9302}" type="sibTrans" cxnId="{5F6FF569-D878-4185-9907-7021BAC69B28}">
      <dgm:prSet/>
      <dgm:spPr/>
      <dgm:t>
        <a:bodyPr/>
        <a:lstStyle/>
        <a:p>
          <a:endParaRPr lang="en-US"/>
        </a:p>
      </dgm:t>
    </dgm:pt>
    <dgm:pt modelId="{3EC50B9F-593D-4225-B9C4-4E7270CF2848}">
      <dgm:prSet phldrT="[Text]" phldr="0"/>
      <dgm:spPr/>
      <dgm:t>
        <a:bodyPr/>
        <a:lstStyle/>
        <a:p>
          <a:pPr>
            <a:defRPr b="1"/>
          </a:pPr>
          <a:r>
            <a:rPr lang="en-US" b="1" dirty="0">
              <a:latin typeface="Aptos Display" panose="02110004020202020204"/>
            </a:rPr>
            <a:t>2023</a:t>
          </a:r>
          <a:endParaRPr lang="en-US" b="1" dirty="0"/>
        </a:p>
      </dgm:t>
    </dgm:pt>
    <dgm:pt modelId="{26C655CC-BC55-4910-9D90-5C3E28C9E622}" type="parTrans" cxnId="{29C96025-B47E-4769-ADD0-59430D2F4724}">
      <dgm:prSet/>
      <dgm:spPr/>
      <dgm:t>
        <a:bodyPr/>
        <a:lstStyle/>
        <a:p>
          <a:endParaRPr lang="en-US"/>
        </a:p>
      </dgm:t>
    </dgm:pt>
    <dgm:pt modelId="{4B8687E0-DEB6-46CE-B17C-DF76982ACC71}" type="sibTrans" cxnId="{29C96025-B47E-4769-ADD0-59430D2F4724}">
      <dgm:prSet/>
      <dgm:spPr/>
      <dgm:t>
        <a:bodyPr/>
        <a:lstStyle/>
        <a:p>
          <a:endParaRPr lang="en-US"/>
        </a:p>
      </dgm:t>
    </dgm:pt>
    <dgm:pt modelId="{98F8FAAF-9E2D-4C42-97AB-F8F697028E14}">
      <dgm:prSet phldrT="[Text]" phldr="0"/>
      <dgm:spPr/>
      <dgm:t>
        <a:bodyPr/>
        <a:lstStyle/>
        <a:p>
          <a:pPr rtl="0"/>
          <a:r>
            <a:rPr lang="en-US" b="1" dirty="0">
              <a:latin typeface="Aptos Display" panose="02110004020202020204"/>
            </a:rPr>
            <a:t>University of Calgary Workshop (ECCC funds)</a:t>
          </a:r>
          <a:endParaRPr lang="en-US" b="1" dirty="0"/>
        </a:p>
      </dgm:t>
    </dgm:pt>
    <dgm:pt modelId="{768EA012-25C2-446D-97ED-76424D0106AB}" type="parTrans" cxnId="{706B11F9-9A9E-4749-8D88-835F544F3050}">
      <dgm:prSet/>
      <dgm:spPr/>
      <dgm:t>
        <a:bodyPr/>
        <a:lstStyle/>
        <a:p>
          <a:endParaRPr lang="en-US"/>
        </a:p>
      </dgm:t>
    </dgm:pt>
    <dgm:pt modelId="{E61021A7-259F-46D0-82FF-1916A7904991}" type="sibTrans" cxnId="{706B11F9-9A9E-4749-8D88-835F544F3050}">
      <dgm:prSet/>
      <dgm:spPr/>
      <dgm:t>
        <a:bodyPr/>
        <a:lstStyle/>
        <a:p>
          <a:endParaRPr lang="en-US"/>
        </a:p>
      </dgm:t>
    </dgm:pt>
    <dgm:pt modelId="{0231BB08-D5CE-495E-B3C4-97EAD7F2B4C2}">
      <dgm:prSet phldr="0"/>
      <dgm:spPr/>
      <dgm:t>
        <a:bodyPr/>
        <a:lstStyle/>
        <a:p>
          <a:pPr>
            <a:defRPr b="1"/>
          </a:pPr>
          <a:r>
            <a:rPr lang="en-US" b="1" dirty="0">
              <a:latin typeface="Aptos Display" panose="02110004020202020204"/>
            </a:rPr>
            <a:t>2024</a:t>
          </a:r>
        </a:p>
      </dgm:t>
    </dgm:pt>
    <dgm:pt modelId="{FF41E127-03B9-4D01-97DA-91E3ACF7FD10}" type="parTrans" cxnId="{97E8BC1E-3170-46E2-A747-43CEDB533D06}">
      <dgm:prSet/>
      <dgm:spPr/>
      <dgm:t>
        <a:bodyPr/>
        <a:lstStyle/>
        <a:p>
          <a:endParaRPr lang="en-CA"/>
        </a:p>
      </dgm:t>
    </dgm:pt>
    <dgm:pt modelId="{CB153431-739A-4051-BBEA-85125242AAC7}" type="sibTrans" cxnId="{97E8BC1E-3170-46E2-A747-43CEDB533D06}">
      <dgm:prSet/>
      <dgm:spPr/>
      <dgm:t>
        <a:bodyPr/>
        <a:lstStyle/>
        <a:p>
          <a:endParaRPr lang="en-CA"/>
        </a:p>
      </dgm:t>
    </dgm:pt>
    <dgm:pt modelId="{72AF2285-9382-4570-BF00-237ABE3D9E97}">
      <dgm:prSet phldr="0"/>
      <dgm:spPr/>
      <dgm:t>
        <a:bodyPr/>
        <a:lstStyle/>
        <a:p>
          <a:pPr rtl="0"/>
          <a:r>
            <a:rPr lang="en-US" b="1" dirty="0">
              <a:latin typeface="Aptos Display" panose="02110004020202020204"/>
            </a:rPr>
            <a:t>SOAER Session at NWT Water Stewardship Meeting (NWT)</a:t>
          </a:r>
        </a:p>
      </dgm:t>
    </dgm:pt>
    <dgm:pt modelId="{98C583CA-E3AF-45C0-AE74-E7DC53498891}" type="parTrans" cxnId="{74FEA763-6625-4FCD-9819-41A97F86CABE}">
      <dgm:prSet/>
      <dgm:spPr/>
      <dgm:t>
        <a:bodyPr/>
        <a:lstStyle/>
        <a:p>
          <a:endParaRPr lang="en-CA"/>
        </a:p>
      </dgm:t>
    </dgm:pt>
    <dgm:pt modelId="{41601513-D003-47FB-8E59-8051999B6DF7}" type="sibTrans" cxnId="{74FEA763-6625-4FCD-9819-41A97F86CABE}">
      <dgm:prSet/>
      <dgm:spPr/>
      <dgm:t>
        <a:bodyPr/>
        <a:lstStyle/>
        <a:p>
          <a:endParaRPr lang="en-CA"/>
        </a:p>
      </dgm:t>
    </dgm:pt>
    <dgm:pt modelId="{2580B34F-9C85-478F-992F-20C2D69EF9A3}">
      <dgm:prSet phldr="0"/>
      <dgm:spPr/>
      <dgm:t>
        <a:bodyPr/>
        <a:lstStyle/>
        <a:p>
          <a:pPr rtl="0"/>
          <a:r>
            <a:rPr lang="en-US" b="1" dirty="0">
              <a:latin typeface="Aptos Display" panose="02110004020202020204"/>
            </a:rPr>
            <a:t>Liard Elders Circle "What We Heard" report (BC/Yukon/NWT BWMA)</a:t>
          </a:r>
        </a:p>
      </dgm:t>
    </dgm:pt>
    <dgm:pt modelId="{7C2B77B0-DB83-4FCE-9CEC-2AC2C988A8AD}" type="parTrans" cxnId="{1ABD9D71-99DC-451F-9BBC-D6DCDA0B30B8}">
      <dgm:prSet/>
      <dgm:spPr/>
      <dgm:t>
        <a:bodyPr/>
        <a:lstStyle/>
        <a:p>
          <a:endParaRPr lang="en-CA"/>
        </a:p>
      </dgm:t>
    </dgm:pt>
    <dgm:pt modelId="{616DEF27-7557-49BB-A1B4-7F1437A48535}" type="sibTrans" cxnId="{1ABD9D71-99DC-451F-9BBC-D6DCDA0B30B8}">
      <dgm:prSet/>
      <dgm:spPr/>
      <dgm:t>
        <a:bodyPr/>
        <a:lstStyle/>
        <a:p>
          <a:endParaRPr lang="en-CA"/>
        </a:p>
      </dgm:t>
    </dgm:pt>
    <dgm:pt modelId="{A12D0419-6C94-442B-A0F8-A2384E0234D7}">
      <dgm:prSet phldr="0"/>
      <dgm:spPr/>
      <dgm:t>
        <a:bodyPr/>
        <a:lstStyle/>
        <a:p>
          <a:pPr>
            <a:defRPr b="1"/>
          </a:pPr>
          <a:r>
            <a:rPr lang="en-US" b="1" dirty="0">
              <a:latin typeface="Aptos Display" panose="02110004020202020204"/>
            </a:rPr>
            <a:t>2025</a:t>
          </a:r>
        </a:p>
      </dgm:t>
    </dgm:pt>
    <dgm:pt modelId="{F474693F-56CC-4F6C-BBD5-CD155A99E65C}" type="parTrans" cxnId="{5E390538-1C1C-4541-8056-3AC8B7D563A1}">
      <dgm:prSet/>
      <dgm:spPr/>
      <dgm:t>
        <a:bodyPr/>
        <a:lstStyle/>
        <a:p>
          <a:endParaRPr lang="en-CA"/>
        </a:p>
      </dgm:t>
    </dgm:pt>
    <dgm:pt modelId="{257D44D4-26D5-4F6F-968D-AE299316BBC5}" type="sibTrans" cxnId="{5E390538-1C1C-4541-8056-3AC8B7D563A1}">
      <dgm:prSet/>
      <dgm:spPr/>
      <dgm:t>
        <a:bodyPr/>
        <a:lstStyle/>
        <a:p>
          <a:endParaRPr lang="en-CA"/>
        </a:p>
      </dgm:t>
    </dgm:pt>
    <dgm:pt modelId="{5AD04933-8121-42A3-92B7-9D141EF7D4C4}">
      <dgm:prSet phldr="0"/>
      <dgm:spPr/>
      <dgm:t>
        <a:bodyPr/>
        <a:lstStyle/>
        <a:p>
          <a:pPr rtl="0"/>
          <a:r>
            <a:rPr lang="en-US" b="1" dirty="0">
              <a:latin typeface="Aptos Display" panose="02110004020202020204"/>
            </a:rPr>
            <a:t>Water Quality Task Team trends contract (AB NWT BWMA)</a:t>
          </a:r>
        </a:p>
      </dgm:t>
    </dgm:pt>
    <dgm:pt modelId="{51C1668F-1D32-4F3D-AD6E-6FF7F6D6CAE6}" type="parTrans" cxnId="{539F9601-66C5-453F-8181-D28EE198DBA7}">
      <dgm:prSet/>
      <dgm:spPr/>
      <dgm:t>
        <a:bodyPr/>
        <a:lstStyle/>
        <a:p>
          <a:endParaRPr lang="en-CA"/>
        </a:p>
      </dgm:t>
    </dgm:pt>
    <dgm:pt modelId="{C066DDAD-4E87-4D38-9A43-7DC3B029A57D}" type="sibTrans" cxnId="{539F9601-66C5-453F-8181-D28EE198DBA7}">
      <dgm:prSet/>
      <dgm:spPr/>
      <dgm:t>
        <a:bodyPr/>
        <a:lstStyle/>
        <a:p>
          <a:endParaRPr lang="en-CA"/>
        </a:p>
      </dgm:t>
    </dgm:pt>
    <dgm:pt modelId="{FD41534A-D53A-48AA-B7BA-434D37D386CC}" type="pres">
      <dgm:prSet presAssocID="{08A2108D-14BD-457E-BD93-C4DDA78B08F0}" presName="root" presStyleCnt="0">
        <dgm:presLayoutVars>
          <dgm:chMax/>
          <dgm:chPref/>
          <dgm:animLvl val="lvl"/>
        </dgm:presLayoutVars>
      </dgm:prSet>
      <dgm:spPr/>
    </dgm:pt>
    <dgm:pt modelId="{CBFF78B1-3ED0-4CA2-9F76-C189EDC01681}" type="pres">
      <dgm:prSet presAssocID="{08A2108D-14BD-457E-BD93-C4DDA78B08F0}" presName="divider" presStyleLbl="fgAccFollowNode1" presStyleIdx="0" presStyleCnt="1"/>
      <dgm:spPr>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tailEnd type="triangle" w="lg" len="lg"/>
        </a:ln>
        <a:effectLst/>
      </dgm:spPr>
    </dgm:pt>
    <dgm:pt modelId="{2115FC75-3809-48AB-952B-40E5518D43B5}" type="pres">
      <dgm:prSet presAssocID="{08A2108D-14BD-457E-BD93-C4DDA78B08F0}" presName="nodes" presStyleCnt="0">
        <dgm:presLayoutVars>
          <dgm:chMax/>
          <dgm:chPref/>
          <dgm:animLvl val="lvl"/>
        </dgm:presLayoutVars>
      </dgm:prSet>
      <dgm:spPr/>
    </dgm:pt>
    <dgm:pt modelId="{24DE2ED3-C6E6-4FFB-8A72-61D3310FFBFD}" type="pres">
      <dgm:prSet presAssocID="{D57C4B15-65AE-4E27-B012-EF5E6184A277}" presName="composite" presStyleCnt="0"/>
      <dgm:spPr/>
    </dgm:pt>
    <dgm:pt modelId="{C71EE7C6-3850-48EE-845F-C35E4FCF45B5}" type="pres">
      <dgm:prSet presAssocID="{D57C4B15-65AE-4E27-B012-EF5E6184A277}" presName="L1TextContainer" presStyleLbl="revTx" presStyleIdx="0" presStyleCnt="5">
        <dgm:presLayoutVars>
          <dgm:chMax val="1"/>
          <dgm:chPref val="1"/>
          <dgm:bulletEnabled val="1"/>
        </dgm:presLayoutVars>
      </dgm:prSet>
      <dgm:spPr/>
    </dgm:pt>
    <dgm:pt modelId="{72739D7F-887A-4326-81B0-21F292C1E77B}" type="pres">
      <dgm:prSet presAssocID="{D57C4B15-65AE-4E27-B012-EF5E6184A277}" presName="L2TextContainerWrapper" presStyleCnt="0">
        <dgm:presLayoutVars>
          <dgm:chMax val="0"/>
          <dgm:chPref val="0"/>
          <dgm:bulletEnabled val="1"/>
        </dgm:presLayoutVars>
      </dgm:prSet>
      <dgm:spPr/>
    </dgm:pt>
    <dgm:pt modelId="{D578311B-10DD-4D8B-96CE-F89FBA2ADFC6}" type="pres">
      <dgm:prSet presAssocID="{D57C4B15-65AE-4E27-B012-EF5E6184A277}" presName="L2TextContainer" presStyleLbl="bgAcc1" presStyleIdx="0" presStyleCnt="5"/>
      <dgm:spPr/>
    </dgm:pt>
    <dgm:pt modelId="{507D6B4B-3D6F-4D45-B0A9-99BCD0415F88}" type="pres">
      <dgm:prSet presAssocID="{D57C4B15-65AE-4E27-B012-EF5E6184A277}" presName="FlexibleEmptyPlaceHolder" presStyleCnt="0"/>
      <dgm:spPr/>
    </dgm:pt>
    <dgm:pt modelId="{731F673E-8F1E-4891-91A4-850555E78576}" type="pres">
      <dgm:prSet presAssocID="{D57C4B15-65AE-4E27-B012-EF5E6184A277}" presName="ConnectLine" presStyleLbl="sibTrans1D1" presStyleIdx="0" presStyleCnt="5"/>
      <dgm:spPr>
        <a:noFill/>
        <a:ln w="6350" cap="flat" cmpd="sng" algn="ctr">
          <a:solidFill>
            <a:schemeClr val="accent1">
              <a:hueOff val="0"/>
              <a:satOff val="0"/>
              <a:lumOff val="0"/>
              <a:alphaOff val="0"/>
            </a:schemeClr>
          </a:solidFill>
          <a:prstDash val="dash"/>
          <a:miter lim="800000"/>
        </a:ln>
        <a:effectLst/>
      </dgm:spPr>
    </dgm:pt>
    <dgm:pt modelId="{17D4789E-AB96-4C3B-8CA0-2E0A14A658EB}" type="pres">
      <dgm:prSet presAssocID="{D57C4B15-65AE-4E27-B012-EF5E6184A277}" presName="ConnectorPoint" presStyleLbl="alignNode1" presStyleIdx="0" presStyleCnt="5"/>
      <dgm:spPr/>
    </dgm:pt>
    <dgm:pt modelId="{C3BA2C6D-A3A7-4996-AA93-6AE6DA4103D7}" type="pres">
      <dgm:prSet presAssocID="{D57C4B15-65AE-4E27-B012-EF5E6184A277}" presName="EmptyPlaceHolder" presStyleCnt="0"/>
      <dgm:spPr/>
    </dgm:pt>
    <dgm:pt modelId="{BC71CF8E-3ABF-45B4-82C9-F9C73BDDAEFC}" type="pres">
      <dgm:prSet presAssocID="{20CA0203-4D8C-4FFE-9EF5-2C0F9B54C85A}" presName="spaceBetweenRectangles" presStyleCnt="0"/>
      <dgm:spPr/>
    </dgm:pt>
    <dgm:pt modelId="{F6EA3E58-E2B7-4969-AD69-982FF1A814FE}" type="pres">
      <dgm:prSet presAssocID="{47B6E516-E98E-4798-A35D-E2EDF1FB5CBE}" presName="composite" presStyleCnt="0"/>
      <dgm:spPr/>
    </dgm:pt>
    <dgm:pt modelId="{9B4B9F13-7782-4ABA-A419-6817E3148127}" type="pres">
      <dgm:prSet presAssocID="{47B6E516-E98E-4798-A35D-E2EDF1FB5CBE}" presName="L1TextContainer" presStyleLbl="revTx" presStyleIdx="1" presStyleCnt="5">
        <dgm:presLayoutVars>
          <dgm:chMax val="1"/>
          <dgm:chPref val="1"/>
          <dgm:bulletEnabled val="1"/>
        </dgm:presLayoutVars>
      </dgm:prSet>
      <dgm:spPr/>
    </dgm:pt>
    <dgm:pt modelId="{9F5E3411-05D6-44E8-9688-0F609D7916A7}" type="pres">
      <dgm:prSet presAssocID="{47B6E516-E98E-4798-A35D-E2EDF1FB5CBE}" presName="L2TextContainerWrapper" presStyleCnt="0">
        <dgm:presLayoutVars>
          <dgm:chMax val="0"/>
          <dgm:chPref val="0"/>
          <dgm:bulletEnabled val="1"/>
        </dgm:presLayoutVars>
      </dgm:prSet>
      <dgm:spPr/>
    </dgm:pt>
    <dgm:pt modelId="{F044061B-64E3-44D7-B1BD-80AC992AF76A}" type="pres">
      <dgm:prSet presAssocID="{47B6E516-E98E-4798-A35D-E2EDF1FB5CBE}" presName="L2TextContainer" presStyleLbl="bgAcc1" presStyleIdx="1" presStyleCnt="5"/>
      <dgm:spPr/>
    </dgm:pt>
    <dgm:pt modelId="{3A1FC6A7-7BF2-47D2-BBEA-FBBC52B7A5D4}" type="pres">
      <dgm:prSet presAssocID="{47B6E516-E98E-4798-A35D-E2EDF1FB5CBE}" presName="FlexibleEmptyPlaceHolder" presStyleCnt="0"/>
      <dgm:spPr/>
    </dgm:pt>
    <dgm:pt modelId="{62E7552C-19E4-4E1D-BE59-2FA435906130}" type="pres">
      <dgm:prSet presAssocID="{47B6E516-E98E-4798-A35D-E2EDF1FB5CBE}" presName="ConnectLine" presStyleLbl="sibTrans1D1" presStyleIdx="1" presStyleCnt="5"/>
      <dgm:spPr>
        <a:noFill/>
        <a:ln w="6350" cap="flat" cmpd="sng" algn="ctr">
          <a:solidFill>
            <a:schemeClr val="accent1">
              <a:hueOff val="0"/>
              <a:satOff val="0"/>
              <a:lumOff val="0"/>
              <a:alphaOff val="0"/>
            </a:schemeClr>
          </a:solidFill>
          <a:prstDash val="dash"/>
          <a:miter lim="800000"/>
        </a:ln>
        <a:effectLst/>
      </dgm:spPr>
    </dgm:pt>
    <dgm:pt modelId="{CE140001-7DC4-490E-9AE3-5804760ED427}" type="pres">
      <dgm:prSet presAssocID="{47B6E516-E98E-4798-A35D-E2EDF1FB5CBE}" presName="ConnectorPoint" presStyleLbl="alignNode1" presStyleIdx="1" presStyleCnt="5"/>
      <dgm:spPr/>
    </dgm:pt>
    <dgm:pt modelId="{EA889698-8CB9-4522-A7D8-EBE14C776497}" type="pres">
      <dgm:prSet presAssocID="{47B6E516-E98E-4798-A35D-E2EDF1FB5CBE}" presName="EmptyPlaceHolder" presStyleCnt="0"/>
      <dgm:spPr/>
    </dgm:pt>
    <dgm:pt modelId="{C932E86C-89B0-47F3-BD86-85B93D6269FF}" type="pres">
      <dgm:prSet presAssocID="{F9AD8083-D4F5-4F5C-AF3B-05599BA69628}" presName="spaceBetweenRectangles" presStyleCnt="0"/>
      <dgm:spPr/>
    </dgm:pt>
    <dgm:pt modelId="{14D35C67-38CE-437F-83A1-44C0A4D5685E}" type="pres">
      <dgm:prSet presAssocID="{3EC50B9F-593D-4225-B9C4-4E7270CF2848}" presName="composite" presStyleCnt="0"/>
      <dgm:spPr/>
    </dgm:pt>
    <dgm:pt modelId="{BA037F0B-CC16-43BD-B9A9-F3E715264EFF}" type="pres">
      <dgm:prSet presAssocID="{3EC50B9F-593D-4225-B9C4-4E7270CF2848}" presName="L1TextContainer" presStyleLbl="revTx" presStyleIdx="2" presStyleCnt="5">
        <dgm:presLayoutVars>
          <dgm:chMax val="1"/>
          <dgm:chPref val="1"/>
          <dgm:bulletEnabled val="1"/>
        </dgm:presLayoutVars>
      </dgm:prSet>
      <dgm:spPr/>
    </dgm:pt>
    <dgm:pt modelId="{44F0021B-7A5B-48C9-8AA0-397B345C2AB1}" type="pres">
      <dgm:prSet presAssocID="{3EC50B9F-593D-4225-B9C4-4E7270CF2848}" presName="L2TextContainerWrapper" presStyleCnt="0">
        <dgm:presLayoutVars>
          <dgm:chMax val="0"/>
          <dgm:chPref val="0"/>
          <dgm:bulletEnabled val="1"/>
        </dgm:presLayoutVars>
      </dgm:prSet>
      <dgm:spPr/>
    </dgm:pt>
    <dgm:pt modelId="{FEC1FB3E-E74A-4031-99B5-850100A103A9}" type="pres">
      <dgm:prSet presAssocID="{3EC50B9F-593D-4225-B9C4-4E7270CF2848}" presName="L2TextContainer" presStyleLbl="bgAcc1" presStyleIdx="2" presStyleCnt="5"/>
      <dgm:spPr/>
    </dgm:pt>
    <dgm:pt modelId="{A12686CE-F78D-432D-881F-56907FBCE9F4}" type="pres">
      <dgm:prSet presAssocID="{3EC50B9F-593D-4225-B9C4-4E7270CF2848}" presName="FlexibleEmptyPlaceHolder" presStyleCnt="0"/>
      <dgm:spPr/>
    </dgm:pt>
    <dgm:pt modelId="{09899108-8BAA-489A-9127-E2810ACCBABC}" type="pres">
      <dgm:prSet presAssocID="{3EC50B9F-593D-4225-B9C4-4E7270CF2848}" presName="ConnectLine" presStyleLbl="sibTrans1D1" presStyleIdx="2" presStyleCnt="5"/>
      <dgm:spPr>
        <a:noFill/>
        <a:ln w="6350" cap="flat" cmpd="sng" algn="ctr">
          <a:solidFill>
            <a:schemeClr val="accent1">
              <a:hueOff val="0"/>
              <a:satOff val="0"/>
              <a:lumOff val="0"/>
              <a:alphaOff val="0"/>
            </a:schemeClr>
          </a:solidFill>
          <a:prstDash val="dash"/>
          <a:miter lim="800000"/>
        </a:ln>
        <a:effectLst/>
      </dgm:spPr>
    </dgm:pt>
    <dgm:pt modelId="{74CA9EF5-AA03-457A-8E18-FC20A26C2292}" type="pres">
      <dgm:prSet presAssocID="{3EC50B9F-593D-4225-B9C4-4E7270CF2848}" presName="ConnectorPoint" presStyleLbl="alignNode1" presStyleIdx="2" presStyleCnt="5"/>
      <dgm:spPr/>
    </dgm:pt>
    <dgm:pt modelId="{6038354F-1602-4A63-BA7C-548153A55F65}" type="pres">
      <dgm:prSet presAssocID="{3EC50B9F-593D-4225-B9C4-4E7270CF2848}" presName="EmptyPlaceHolder" presStyleCnt="0"/>
      <dgm:spPr/>
    </dgm:pt>
    <dgm:pt modelId="{572FC55D-FD39-43B5-A71C-FF32882A44E2}" type="pres">
      <dgm:prSet presAssocID="{4B8687E0-DEB6-46CE-B17C-DF76982ACC71}" presName="spaceBetweenRectangles" presStyleCnt="0"/>
      <dgm:spPr/>
    </dgm:pt>
    <dgm:pt modelId="{E221EA83-6473-4383-9F02-12F767F83282}" type="pres">
      <dgm:prSet presAssocID="{0231BB08-D5CE-495E-B3C4-97EAD7F2B4C2}" presName="composite" presStyleCnt="0"/>
      <dgm:spPr/>
    </dgm:pt>
    <dgm:pt modelId="{A9D9CCD2-56CF-4197-B6E5-B56641B9BF44}" type="pres">
      <dgm:prSet presAssocID="{0231BB08-D5CE-495E-B3C4-97EAD7F2B4C2}" presName="L1TextContainer" presStyleLbl="revTx" presStyleIdx="3" presStyleCnt="5">
        <dgm:presLayoutVars>
          <dgm:chMax val="1"/>
          <dgm:chPref val="1"/>
          <dgm:bulletEnabled val="1"/>
        </dgm:presLayoutVars>
      </dgm:prSet>
      <dgm:spPr/>
    </dgm:pt>
    <dgm:pt modelId="{C19B87D2-7384-4811-B11B-FD21B2B76CE3}" type="pres">
      <dgm:prSet presAssocID="{0231BB08-D5CE-495E-B3C4-97EAD7F2B4C2}" presName="L2TextContainerWrapper" presStyleCnt="0">
        <dgm:presLayoutVars>
          <dgm:chMax val="0"/>
          <dgm:chPref val="0"/>
          <dgm:bulletEnabled val="1"/>
        </dgm:presLayoutVars>
      </dgm:prSet>
      <dgm:spPr/>
    </dgm:pt>
    <dgm:pt modelId="{35404FFE-5781-4E2C-B643-E787740AFA25}" type="pres">
      <dgm:prSet presAssocID="{0231BB08-D5CE-495E-B3C4-97EAD7F2B4C2}" presName="L2TextContainer" presStyleLbl="bgAcc1" presStyleIdx="3" presStyleCnt="5"/>
      <dgm:spPr/>
    </dgm:pt>
    <dgm:pt modelId="{8DDA2F79-CABC-4504-AE17-3CEB50A07E9B}" type="pres">
      <dgm:prSet presAssocID="{0231BB08-D5CE-495E-B3C4-97EAD7F2B4C2}" presName="FlexibleEmptyPlaceHolder" presStyleCnt="0"/>
      <dgm:spPr/>
    </dgm:pt>
    <dgm:pt modelId="{220A704C-31A7-47F6-951A-4A74E90D89A8}" type="pres">
      <dgm:prSet presAssocID="{0231BB08-D5CE-495E-B3C4-97EAD7F2B4C2}" presName="ConnectLine" presStyleLbl="sibTrans1D1" presStyleIdx="3" presStyleCnt="5"/>
      <dgm:spPr>
        <a:noFill/>
        <a:ln w="6350" cap="flat" cmpd="sng" algn="ctr">
          <a:solidFill>
            <a:schemeClr val="accent1">
              <a:hueOff val="0"/>
              <a:satOff val="0"/>
              <a:lumOff val="0"/>
              <a:alphaOff val="0"/>
            </a:schemeClr>
          </a:solidFill>
          <a:prstDash val="dash"/>
          <a:miter lim="800000"/>
        </a:ln>
        <a:effectLst/>
      </dgm:spPr>
    </dgm:pt>
    <dgm:pt modelId="{82DEBFE7-AB1B-454B-AC78-359EFE63D425}" type="pres">
      <dgm:prSet presAssocID="{0231BB08-D5CE-495E-B3C4-97EAD7F2B4C2}" presName="ConnectorPoint" presStyleLbl="alignNode1" presStyleIdx="3" presStyleCnt="5"/>
      <dgm:spPr/>
    </dgm:pt>
    <dgm:pt modelId="{91D97DFE-6599-4EAF-A71E-C24BFADF6C44}" type="pres">
      <dgm:prSet presAssocID="{0231BB08-D5CE-495E-B3C4-97EAD7F2B4C2}" presName="EmptyPlaceHolder" presStyleCnt="0"/>
      <dgm:spPr/>
    </dgm:pt>
    <dgm:pt modelId="{19BBC322-B318-4FAE-90C4-67AB3C8824C6}" type="pres">
      <dgm:prSet presAssocID="{CB153431-739A-4051-BBEA-85125242AAC7}" presName="spaceBetweenRectangles" presStyleCnt="0"/>
      <dgm:spPr/>
    </dgm:pt>
    <dgm:pt modelId="{CF3B60B8-16E1-4B44-A482-A2B0C73AFBBC}" type="pres">
      <dgm:prSet presAssocID="{A12D0419-6C94-442B-A0F8-A2384E0234D7}" presName="composite" presStyleCnt="0"/>
      <dgm:spPr/>
    </dgm:pt>
    <dgm:pt modelId="{37FD5A84-EBD9-4AE5-AC17-60F8C0B3A463}" type="pres">
      <dgm:prSet presAssocID="{A12D0419-6C94-442B-A0F8-A2384E0234D7}" presName="L1TextContainer" presStyleLbl="revTx" presStyleIdx="4" presStyleCnt="5">
        <dgm:presLayoutVars>
          <dgm:chMax val="1"/>
          <dgm:chPref val="1"/>
          <dgm:bulletEnabled val="1"/>
        </dgm:presLayoutVars>
      </dgm:prSet>
      <dgm:spPr/>
    </dgm:pt>
    <dgm:pt modelId="{8C5B6D24-9490-48E3-A4A8-DAD1A3D6FB5F}" type="pres">
      <dgm:prSet presAssocID="{A12D0419-6C94-442B-A0F8-A2384E0234D7}" presName="L2TextContainerWrapper" presStyleCnt="0">
        <dgm:presLayoutVars>
          <dgm:chMax val="0"/>
          <dgm:chPref val="0"/>
          <dgm:bulletEnabled val="1"/>
        </dgm:presLayoutVars>
      </dgm:prSet>
      <dgm:spPr/>
    </dgm:pt>
    <dgm:pt modelId="{14D8D9F9-BFE5-4045-A243-8656657905E0}" type="pres">
      <dgm:prSet presAssocID="{A12D0419-6C94-442B-A0F8-A2384E0234D7}" presName="L2TextContainer" presStyleLbl="bgAcc1" presStyleIdx="4" presStyleCnt="5"/>
      <dgm:spPr/>
    </dgm:pt>
    <dgm:pt modelId="{BD43A842-2CD3-4174-8B44-FDE5FB2BFF41}" type="pres">
      <dgm:prSet presAssocID="{A12D0419-6C94-442B-A0F8-A2384E0234D7}" presName="FlexibleEmptyPlaceHolder" presStyleCnt="0"/>
      <dgm:spPr/>
    </dgm:pt>
    <dgm:pt modelId="{3933D5B1-401E-4924-9B8D-8D0622C2ACEA}" type="pres">
      <dgm:prSet presAssocID="{A12D0419-6C94-442B-A0F8-A2384E0234D7}" presName="ConnectLine" presStyleLbl="sibTrans1D1" presStyleIdx="4" presStyleCnt="5"/>
      <dgm:spPr>
        <a:noFill/>
        <a:ln w="6350" cap="flat" cmpd="sng" algn="ctr">
          <a:solidFill>
            <a:schemeClr val="accent1">
              <a:hueOff val="0"/>
              <a:satOff val="0"/>
              <a:lumOff val="0"/>
              <a:alphaOff val="0"/>
            </a:schemeClr>
          </a:solidFill>
          <a:prstDash val="dash"/>
          <a:miter lim="800000"/>
        </a:ln>
        <a:effectLst/>
      </dgm:spPr>
    </dgm:pt>
    <dgm:pt modelId="{632C1740-D6E1-45B9-98D8-492A8B572B73}" type="pres">
      <dgm:prSet presAssocID="{A12D0419-6C94-442B-A0F8-A2384E0234D7}" presName="ConnectorPoint" presStyleLbl="alignNode1" presStyleIdx="4" presStyleCnt="5"/>
      <dgm:spPr/>
    </dgm:pt>
    <dgm:pt modelId="{F3429D93-5C6D-4D4C-A444-C28564C6B660}" type="pres">
      <dgm:prSet presAssocID="{A12D0419-6C94-442B-A0F8-A2384E0234D7}" presName="EmptyPlaceHolder" presStyleCnt="0"/>
      <dgm:spPr/>
    </dgm:pt>
  </dgm:ptLst>
  <dgm:cxnLst>
    <dgm:cxn modelId="{539F9601-66C5-453F-8181-D28EE198DBA7}" srcId="{A12D0419-6C94-442B-A0F8-A2384E0234D7}" destId="{5AD04933-8121-42A3-92B7-9D141EF7D4C4}" srcOrd="0" destOrd="0" parTransId="{51C1668F-1D32-4F3D-AD6E-6FF7F6D6CAE6}" sibTransId="{C066DDAD-4E87-4D38-9A43-7DC3B029A57D}"/>
    <dgm:cxn modelId="{97E8BC1E-3170-46E2-A747-43CEDB533D06}" srcId="{08A2108D-14BD-457E-BD93-C4DDA78B08F0}" destId="{0231BB08-D5CE-495E-B3C4-97EAD7F2B4C2}" srcOrd="3" destOrd="0" parTransId="{FF41E127-03B9-4D01-97DA-91E3ACF7FD10}" sibTransId="{CB153431-739A-4051-BBEA-85125242AAC7}"/>
    <dgm:cxn modelId="{32674020-4567-4569-AC4E-ECBA526D6F89}" type="presOf" srcId="{0231BB08-D5CE-495E-B3C4-97EAD7F2B4C2}" destId="{A9D9CCD2-56CF-4197-B6E5-B56641B9BF44}" srcOrd="0" destOrd="0" presId="urn:microsoft.com/office/officeart/2016/7/layout/BasicTimeline"/>
    <dgm:cxn modelId="{29C96025-B47E-4769-ADD0-59430D2F4724}" srcId="{08A2108D-14BD-457E-BD93-C4DDA78B08F0}" destId="{3EC50B9F-593D-4225-B9C4-4E7270CF2848}" srcOrd="2" destOrd="0" parTransId="{26C655CC-BC55-4910-9D90-5C3E28C9E622}" sibTransId="{4B8687E0-DEB6-46CE-B17C-DF76982ACC71}"/>
    <dgm:cxn modelId="{AB214C29-18A4-41F8-BF3C-7EC25DC574F8}" type="presOf" srcId="{3EC50B9F-593D-4225-B9C4-4E7270CF2848}" destId="{BA037F0B-CC16-43BD-B9A9-F3E715264EFF}" srcOrd="0" destOrd="0" presId="urn:microsoft.com/office/officeart/2016/7/layout/BasicTimeline"/>
    <dgm:cxn modelId="{E198E031-31AB-40A9-ABEE-B8D1D9B8F9F8}" type="presOf" srcId="{A12D0419-6C94-442B-A0F8-A2384E0234D7}" destId="{37FD5A84-EBD9-4AE5-AC17-60F8C0B3A463}" srcOrd="0" destOrd="0" presId="urn:microsoft.com/office/officeart/2016/7/layout/BasicTimeline"/>
    <dgm:cxn modelId="{5E390538-1C1C-4541-8056-3AC8B7D563A1}" srcId="{08A2108D-14BD-457E-BD93-C4DDA78B08F0}" destId="{A12D0419-6C94-442B-A0F8-A2384E0234D7}" srcOrd="4" destOrd="0" parTransId="{F474693F-56CC-4F6C-BBD5-CD155A99E65C}" sibTransId="{257D44D4-26D5-4F6F-968D-AE299316BBC5}"/>
    <dgm:cxn modelId="{29920141-71FF-442C-8B2E-691239466280}" srcId="{D57C4B15-65AE-4E27-B012-EF5E6184A277}" destId="{4E8A69D7-E057-44C1-8723-B91B42CA640B}" srcOrd="0" destOrd="0" parTransId="{9DD559E2-B4B0-4D3D-8DDC-0E21E92E78C6}" sibTransId="{289446CF-A622-49FC-B39D-DC9EAE7AEF0A}"/>
    <dgm:cxn modelId="{74FEA763-6625-4FCD-9819-41A97F86CABE}" srcId="{0231BB08-D5CE-495E-B3C4-97EAD7F2B4C2}" destId="{72AF2285-9382-4570-BF00-237ABE3D9E97}" srcOrd="1" destOrd="0" parTransId="{98C583CA-E3AF-45C0-AE74-E7DC53498891}" sibTransId="{41601513-D003-47FB-8E59-8051999B6DF7}"/>
    <dgm:cxn modelId="{B7FD3764-353E-429B-A254-12C942CA57CE}" type="presOf" srcId="{08A2108D-14BD-457E-BD93-C4DDA78B08F0}" destId="{FD41534A-D53A-48AA-B7BA-434D37D386CC}" srcOrd="0" destOrd="0" presId="urn:microsoft.com/office/officeart/2016/7/layout/BasicTimeline"/>
    <dgm:cxn modelId="{C37A7249-03AD-4A2D-8EB3-0824A7CC9A63}" type="presOf" srcId="{5AD04933-8121-42A3-92B7-9D141EF7D4C4}" destId="{14D8D9F9-BFE5-4045-A243-8656657905E0}" srcOrd="0" destOrd="0" presId="urn:microsoft.com/office/officeart/2016/7/layout/BasicTimeline"/>
    <dgm:cxn modelId="{5F6FF569-D878-4185-9907-7021BAC69B28}" srcId="{47B6E516-E98E-4798-A35D-E2EDF1FB5CBE}" destId="{B0371020-11C7-45CA-8FF4-18EB8E678C4B}" srcOrd="0" destOrd="0" parTransId="{CD126BEA-8B6E-45AB-8F62-82D7181CACB4}" sibTransId="{AF908C48-C856-4281-B68E-A4F4952C9302}"/>
    <dgm:cxn modelId="{D7F42F6C-0B53-4B6D-843F-668AC04AE25B}" type="presOf" srcId="{47B6E516-E98E-4798-A35D-E2EDF1FB5CBE}" destId="{9B4B9F13-7782-4ABA-A419-6817E3148127}" srcOrd="0" destOrd="0" presId="urn:microsoft.com/office/officeart/2016/7/layout/BasicTimeline"/>
    <dgm:cxn modelId="{1ABD9D71-99DC-451F-9BBC-D6DCDA0B30B8}" srcId="{0231BB08-D5CE-495E-B3C4-97EAD7F2B4C2}" destId="{2580B34F-9C85-478F-992F-20C2D69EF9A3}" srcOrd="0" destOrd="0" parTransId="{7C2B77B0-DB83-4FCE-9CEC-2AC2C988A8AD}" sibTransId="{616DEF27-7557-49BB-A1B4-7F1437A48535}"/>
    <dgm:cxn modelId="{0907D455-24BD-49D4-836D-1CBF3B8EE1CA}" type="presOf" srcId="{72AF2285-9382-4570-BF00-237ABE3D9E97}" destId="{35404FFE-5781-4E2C-B643-E787740AFA25}" srcOrd="0" destOrd="1" presId="urn:microsoft.com/office/officeart/2016/7/layout/BasicTimeline"/>
    <dgm:cxn modelId="{44819D7F-4CA7-447A-8C39-6E20F429F01B}" type="presOf" srcId="{2580B34F-9C85-478F-992F-20C2D69EF9A3}" destId="{35404FFE-5781-4E2C-B643-E787740AFA25}" srcOrd="0" destOrd="0" presId="urn:microsoft.com/office/officeart/2016/7/layout/BasicTimeline"/>
    <dgm:cxn modelId="{2B7A4790-7FD1-4918-BC7B-9073AC265DF8}" type="presOf" srcId="{B0371020-11C7-45CA-8FF4-18EB8E678C4B}" destId="{F044061B-64E3-44D7-B1BD-80AC992AF76A}" srcOrd="0" destOrd="0" presId="urn:microsoft.com/office/officeart/2016/7/layout/BasicTimeline"/>
    <dgm:cxn modelId="{7FE05893-572F-444D-BBA0-4CA81967D212}" srcId="{08A2108D-14BD-457E-BD93-C4DDA78B08F0}" destId="{47B6E516-E98E-4798-A35D-E2EDF1FB5CBE}" srcOrd="1" destOrd="0" parTransId="{A72C4552-A50D-4AC0-AD79-B232F4CC15FA}" sibTransId="{F9AD8083-D4F5-4F5C-AF3B-05599BA69628}"/>
    <dgm:cxn modelId="{10494797-2A99-4482-A4C3-315FA779B0CD}" srcId="{08A2108D-14BD-457E-BD93-C4DDA78B08F0}" destId="{D57C4B15-65AE-4E27-B012-EF5E6184A277}" srcOrd="0" destOrd="0" parTransId="{BCC0D51D-A58B-49D7-8375-B9CD7672590A}" sibTransId="{20CA0203-4D8C-4FFE-9EF5-2C0F9B54C85A}"/>
    <dgm:cxn modelId="{39B35A9B-EA0D-49AD-AAA5-0E7BF20936E5}" type="presOf" srcId="{D57C4B15-65AE-4E27-B012-EF5E6184A277}" destId="{C71EE7C6-3850-48EE-845F-C35E4FCF45B5}" srcOrd="0" destOrd="0" presId="urn:microsoft.com/office/officeart/2016/7/layout/BasicTimeline"/>
    <dgm:cxn modelId="{36D95DD3-F057-4F5C-91C0-114F476D6C7E}" type="presOf" srcId="{4E8A69D7-E057-44C1-8723-B91B42CA640B}" destId="{D578311B-10DD-4D8B-96CE-F89FBA2ADFC6}" srcOrd="0" destOrd="0" presId="urn:microsoft.com/office/officeart/2016/7/layout/BasicTimeline"/>
    <dgm:cxn modelId="{40C34DE2-42FD-45AF-8156-FCA72FA6D9CD}" type="presOf" srcId="{98F8FAAF-9E2D-4C42-97AB-F8F697028E14}" destId="{FEC1FB3E-E74A-4031-99B5-850100A103A9}" srcOrd="0" destOrd="0" presId="urn:microsoft.com/office/officeart/2016/7/layout/BasicTimeline"/>
    <dgm:cxn modelId="{706B11F9-9A9E-4749-8D88-835F544F3050}" srcId="{3EC50B9F-593D-4225-B9C4-4E7270CF2848}" destId="{98F8FAAF-9E2D-4C42-97AB-F8F697028E14}" srcOrd="0" destOrd="0" parTransId="{768EA012-25C2-446D-97ED-76424D0106AB}" sibTransId="{E61021A7-259F-46D0-82FF-1916A7904991}"/>
    <dgm:cxn modelId="{AD99BD84-5BA2-4EEF-BF93-6F810F44409B}" type="presParOf" srcId="{FD41534A-D53A-48AA-B7BA-434D37D386CC}" destId="{CBFF78B1-3ED0-4CA2-9F76-C189EDC01681}" srcOrd="0" destOrd="0" presId="urn:microsoft.com/office/officeart/2016/7/layout/BasicTimeline"/>
    <dgm:cxn modelId="{52B0514F-A796-4853-9A08-E07555D68D9C}" type="presParOf" srcId="{FD41534A-D53A-48AA-B7BA-434D37D386CC}" destId="{2115FC75-3809-48AB-952B-40E5518D43B5}" srcOrd="1" destOrd="0" presId="urn:microsoft.com/office/officeart/2016/7/layout/BasicTimeline"/>
    <dgm:cxn modelId="{FC456114-61C2-41A9-A540-06C2D819104B}" type="presParOf" srcId="{2115FC75-3809-48AB-952B-40E5518D43B5}" destId="{24DE2ED3-C6E6-4FFB-8A72-61D3310FFBFD}" srcOrd="0" destOrd="0" presId="urn:microsoft.com/office/officeart/2016/7/layout/BasicTimeline"/>
    <dgm:cxn modelId="{359EEE44-7B52-4978-A72A-9858EC230057}" type="presParOf" srcId="{24DE2ED3-C6E6-4FFB-8A72-61D3310FFBFD}" destId="{C71EE7C6-3850-48EE-845F-C35E4FCF45B5}" srcOrd="0" destOrd="0" presId="urn:microsoft.com/office/officeart/2016/7/layout/BasicTimeline"/>
    <dgm:cxn modelId="{EB9A0776-8CCF-49C1-AC99-BC10F17E96C9}" type="presParOf" srcId="{24DE2ED3-C6E6-4FFB-8A72-61D3310FFBFD}" destId="{72739D7F-887A-4326-81B0-21F292C1E77B}" srcOrd="1" destOrd="0" presId="urn:microsoft.com/office/officeart/2016/7/layout/BasicTimeline"/>
    <dgm:cxn modelId="{A40BDA25-E41F-41BE-A471-983F832EABBC}" type="presParOf" srcId="{72739D7F-887A-4326-81B0-21F292C1E77B}" destId="{D578311B-10DD-4D8B-96CE-F89FBA2ADFC6}" srcOrd="0" destOrd="0" presId="urn:microsoft.com/office/officeart/2016/7/layout/BasicTimeline"/>
    <dgm:cxn modelId="{EA1990DF-D749-4997-A2C0-34076C87A65E}" type="presParOf" srcId="{72739D7F-887A-4326-81B0-21F292C1E77B}" destId="{507D6B4B-3D6F-4D45-B0A9-99BCD0415F88}" srcOrd="1" destOrd="0" presId="urn:microsoft.com/office/officeart/2016/7/layout/BasicTimeline"/>
    <dgm:cxn modelId="{3326F82E-574A-46B2-B807-9997F8538D1E}" type="presParOf" srcId="{24DE2ED3-C6E6-4FFB-8A72-61D3310FFBFD}" destId="{731F673E-8F1E-4891-91A4-850555E78576}" srcOrd="2" destOrd="0" presId="urn:microsoft.com/office/officeart/2016/7/layout/BasicTimeline"/>
    <dgm:cxn modelId="{FF7E4045-56D9-400A-8CAE-5812544434EE}" type="presParOf" srcId="{24DE2ED3-C6E6-4FFB-8A72-61D3310FFBFD}" destId="{17D4789E-AB96-4C3B-8CA0-2E0A14A658EB}" srcOrd="3" destOrd="0" presId="urn:microsoft.com/office/officeart/2016/7/layout/BasicTimeline"/>
    <dgm:cxn modelId="{94C5DEE4-2347-4E70-970E-2C926F5522CC}" type="presParOf" srcId="{24DE2ED3-C6E6-4FFB-8A72-61D3310FFBFD}" destId="{C3BA2C6D-A3A7-4996-AA93-6AE6DA4103D7}" srcOrd="4" destOrd="0" presId="urn:microsoft.com/office/officeart/2016/7/layout/BasicTimeline"/>
    <dgm:cxn modelId="{839F0795-B959-47E0-9B6C-5BC603C35EDF}" type="presParOf" srcId="{2115FC75-3809-48AB-952B-40E5518D43B5}" destId="{BC71CF8E-3ABF-45B4-82C9-F9C73BDDAEFC}" srcOrd="1" destOrd="0" presId="urn:microsoft.com/office/officeart/2016/7/layout/BasicTimeline"/>
    <dgm:cxn modelId="{872A5D1B-FB3E-4E85-A7F2-AFAD56050B90}" type="presParOf" srcId="{2115FC75-3809-48AB-952B-40E5518D43B5}" destId="{F6EA3E58-E2B7-4969-AD69-982FF1A814FE}" srcOrd="2" destOrd="0" presId="urn:microsoft.com/office/officeart/2016/7/layout/BasicTimeline"/>
    <dgm:cxn modelId="{0FDC5FCE-68AF-4E88-A012-3B273A947FE9}" type="presParOf" srcId="{F6EA3E58-E2B7-4969-AD69-982FF1A814FE}" destId="{9B4B9F13-7782-4ABA-A419-6817E3148127}" srcOrd="0" destOrd="0" presId="urn:microsoft.com/office/officeart/2016/7/layout/BasicTimeline"/>
    <dgm:cxn modelId="{AD85ADF6-597F-4EEB-BC65-E975039030ED}" type="presParOf" srcId="{F6EA3E58-E2B7-4969-AD69-982FF1A814FE}" destId="{9F5E3411-05D6-44E8-9688-0F609D7916A7}" srcOrd="1" destOrd="0" presId="urn:microsoft.com/office/officeart/2016/7/layout/BasicTimeline"/>
    <dgm:cxn modelId="{736A810B-9EAA-4370-A972-61F66F13B7AA}" type="presParOf" srcId="{9F5E3411-05D6-44E8-9688-0F609D7916A7}" destId="{F044061B-64E3-44D7-B1BD-80AC992AF76A}" srcOrd="0" destOrd="0" presId="urn:microsoft.com/office/officeart/2016/7/layout/BasicTimeline"/>
    <dgm:cxn modelId="{B4C64CBC-348E-4A67-AD01-E1702BD33EC0}" type="presParOf" srcId="{9F5E3411-05D6-44E8-9688-0F609D7916A7}" destId="{3A1FC6A7-7BF2-47D2-BBEA-FBBC52B7A5D4}" srcOrd="1" destOrd="0" presId="urn:microsoft.com/office/officeart/2016/7/layout/BasicTimeline"/>
    <dgm:cxn modelId="{303535E0-F79D-4725-A5E7-D2946D803A6C}" type="presParOf" srcId="{F6EA3E58-E2B7-4969-AD69-982FF1A814FE}" destId="{62E7552C-19E4-4E1D-BE59-2FA435906130}" srcOrd="2" destOrd="0" presId="urn:microsoft.com/office/officeart/2016/7/layout/BasicTimeline"/>
    <dgm:cxn modelId="{CB11C758-DD94-4B0E-940D-D8ED2141062A}" type="presParOf" srcId="{F6EA3E58-E2B7-4969-AD69-982FF1A814FE}" destId="{CE140001-7DC4-490E-9AE3-5804760ED427}" srcOrd="3" destOrd="0" presId="urn:microsoft.com/office/officeart/2016/7/layout/BasicTimeline"/>
    <dgm:cxn modelId="{F9855445-4CBC-4768-9D5B-4AAE23775F1E}" type="presParOf" srcId="{F6EA3E58-E2B7-4969-AD69-982FF1A814FE}" destId="{EA889698-8CB9-4522-A7D8-EBE14C776497}" srcOrd="4" destOrd="0" presId="urn:microsoft.com/office/officeart/2016/7/layout/BasicTimeline"/>
    <dgm:cxn modelId="{2E136290-E756-42B3-AF0D-02F57C77024A}" type="presParOf" srcId="{2115FC75-3809-48AB-952B-40E5518D43B5}" destId="{C932E86C-89B0-47F3-BD86-85B93D6269FF}" srcOrd="3" destOrd="0" presId="urn:microsoft.com/office/officeart/2016/7/layout/BasicTimeline"/>
    <dgm:cxn modelId="{47838E63-BB9C-49E8-BBFB-883C260887EA}" type="presParOf" srcId="{2115FC75-3809-48AB-952B-40E5518D43B5}" destId="{14D35C67-38CE-437F-83A1-44C0A4D5685E}" srcOrd="4" destOrd="0" presId="urn:microsoft.com/office/officeart/2016/7/layout/BasicTimeline"/>
    <dgm:cxn modelId="{F6FD5331-CCAC-41A5-838C-562E70A0835C}" type="presParOf" srcId="{14D35C67-38CE-437F-83A1-44C0A4D5685E}" destId="{BA037F0B-CC16-43BD-B9A9-F3E715264EFF}" srcOrd="0" destOrd="0" presId="urn:microsoft.com/office/officeart/2016/7/layout/BasicTimeline"/>
    <dgm:cxn modelId="{16540C1F-1137-4011-9A8A-C025A84B1AE7}" type="presParOf" srcId="{14D35C67-38CE-437F-83A1-44C0A4D5685E}" destId="{44F0021B-7A5B-48C9-8AA0-397B345C2AB1}" srcOrd="1" destOrd="0" presId="urn:microsoft.com/office/officeart/2016/7/layout/BasicTimeline"/>
    <dgm:cxn modelId="{D42F1D1D-02AD-42D0-A0EC-BA1A8EB00774}" type="presParOf" srcId="{44F0021B-7A5B-48C9-8AA0-397B345C2AB1}" destId="{FEC1FB3E-E74A-4031-99B5-850100A103A9}" srcOrd="0" destOrd="0" presId="urn:microsoft.com/office/officeart/2016/7/layout/BasicTimeline"/>
    <dgm:cxn modelId="{09605500-3BB8-47DF-88C7-C4311C9911B4}" type="presParOf" srcId="{44F0021B-7A5B-48C9-8AA0-397B345C2AB1}" destId="{A12686CE-F78D-432D-881F-56907FBCE9F4}" srcOrd="1" destOrd="0" presId="urn:microsoft.com/office/officeart/2016/7/layout/BasicTimeline"/>
    <dgm:cxn modelId="{F53B6930-C9A1-465C-86B5-F4D7854EDF3D}" type="presParOf" srcId="{14D35C67-38CE-437F-83A1-44C0A4D5685E}" destId="{09899108-8BAA-489A-9127-E2810ACCBABC}" srcOrd="2" destOrd="0" presId="urn:microsoft.com/office/officeart/2016/7/layout/BasicTimeline"/>
    <dgm:cxn modelId="{4D214B4A-9091-435C-BDE4-C7A23D17C011}" type="presParOf" srcId="{14D35C67-38CE-437F-83A1-44C0A4D5685E}" destId="{74CA9EF5-AA03-457A-8E18-FC20A26C2292}" srcOrd="3" destOrd="0" presId="urn:microsoft.com/office/officeart/2016/7/layout/BasicTimeline"/>
    <dgm:cxn modelId="{B88BF1E1-DCC5-4B54-8267-E9C397FEE5A8}" type="presParOf" srcId="{14D35C67-38CE-437F-83A1-44C0A4D5685E}" destId="{6038354F-1602-4A63-BA7C-548153A55F65}" srcOrd="4" destOrd="0" presId="urn:microsoft.com/office/officeart/2016/7/layout/BasicTimeline"/>
    <dgm:cxn modelId="{360F36F3-A78F-4A2F-893A-EDDC19501DC6}" type="presParOf" srcId="{2115FC75-3809-48AB-952B-40E5518D43B5}" destId="{572FC55D-FD39-43B5-A71C-FF32882A44E2}" srcOrd="5" destOrd="0" presId="urn:microsoft.com/office/officeart/2016/7/layout/BasicTimeline"/>
    <dgm:cxn modelId="{F3AF72C4-D30C-4311-8D9D-85A8EF7685CC}" type="presParOf" srcId="{2115FC75-3809-48AB-952B-40E5518D43B5}" destId="{E221EA83-6473-4383-9F02-12F767F83282}" srcOrd="6" destOrd="0" presId="urn:microsoft.com/office/officeart/2016/7/layout/BasicTimeline"/>
    <dgm:cxn modelId="{56B3D59B-194E-43BB-8E5C-FE42B533F318}" type="presParOf" srcId="{E221EA83-6473-4383-9F02-12F767F83282}" destId="{A9D9CCD2-56CF-4197-B6E5-B56641B9BF44}" srcOrd="0" destOrd="0" presId="urn:microsoft.com/office/officeart/2016/7/layout/BasicTimeline"/>
    <dgm:cxn modelId="{53A396F2-8A77-4ADF-A0EB-9FE1D0D44AC2}" type="presParOf" srcId="{E221EA83-6473-4383-9F02-12F767F83282}" destId="{C19B87D2-7384-4811-B11B-FD21B2B76CE3}" srcOrd="1" destOrd="0" presId="urn:microsoft.com/office/officeart/2016/7/layout/BasicTimeline"/>
    <dgm:cxn modelId="{A987EF24-7B73-4595-AE54-1F61F5682E37}" type="presParOf" srcId="{C19B87D2-7384-4811-B11B-FD21B2B76CE3}" destId="{35404FFE-5781-4E2C-B643-E787740AFA25}" srcOrd="0" destOrd="0" presId="urn:microsoft.com/office/officeart/2016/7/layout/BasicTimeline"/>
    <dgm:cxn modelId="{B61172B4-2265-4E77-88AB-A61D7B34B2FC}" type="presParOf" srcId="{C19B87D2-7384-4811-B11B-FD21B2B76CE3}" destId="{8DDA2F79-CABC-4504-AE17-3CEB50A07E9B}" srcOrd="1" destOrd="0" presId="urn:microsoft.com/office/officeart/2016/7/layout/BasicTimeline"/>
    <dgm:cxn modelId="{5070D97E-A18B-47E8-A007-67D5CDE6028D}" type="presParOf" srcId="{E221EA83-6473-4383-9F02-12F767F83282}" destId="{220A704C-31A7-47F6-951A-4A74E90D89A8}" srcOrd="2" destOrd="0" presId="urn:microsoft.com/office/officeart/2016/7/layout/BasicTimeline"/>
    <dgm:cxn modelId="{3C27DC01-456B-4114-82B0-5C9C42D88E53}" type="presParOf" srcId="{E221EA83-6473-4383-9F02-12F767F83282}" destId="{82DEBFE7-AB1B-454B-AC78-359EFE63D425}" srcOrd="3" destOrd="0" presId="urn:microsoft.com/office/officeart/2016/7/layout/BasicTimeline"/>
    <dgm:cxn modelId="{24249864-2022-4F66-B8E7-8AD9FFAD9076}" type="presParOf" srcId="{E221EA83-6473-4383-9F02-12F767F83282}" destId="{91D97DFE-6599-4EAF-A71E-C24BFADF6C44}" srcOrd="4" destOrd="0" presId="urn:microsoft.com/office/officeart/2016/7/layout/BasicTimeline"/>
    <dgm:cxn modelId="{F75D1A6D-B0EE-4FD8-99FD-45E032C848B8}" type="presParOf" srcId="{2115FC75-3809-48AB-952B-40E5518D43B5}" destId="{19BBC322-B318-4FAE-90C4-67AB3C8824C6}" srcOrd="7" destOrd="0" presId="urn:microsoft.com/office/officeart/2016/7/layout/BasicTimeline"/>
    <dgm:cxn modelId="{252374A3-F81D-42BA-AD92-86714829D6B5}" type="presParOf" srcId="{2115FC75-3809-48AB-952B-40E5518D43B5}" destId="{CF3B60B8-16E1-4B44-A482-A2B0C73AFBBC}" srcOrd="8" destOrd="0" presId="urn:microsoft.com/office/officeart/2016/7/layout/BasicTimeline"/>
    <dgm:cxn modelId="{F296CF08-0D59-499A-83F3-94CDEE023783}" type="presParOf" srcId="{CF3B60B8-16E1-4B44-A482-A2B0C73AFBBC}" destId="{37FD5A84-EBD9-4AE5-AC17-60F8C0B3A463}" srcOrd="0" destOrd="0" presId="urn:microsoft.com/office/officeart/2016/7/layout/BasicTimeline"/>
    <dgm:cxn modelId="{B3D901B2-DEFD-47A0-8A8E-3AD56C1BB328}" type="presParOf" srcId="{CF3B60B8-16E1-4B44-A482-A2B0C73AFBBC}" destId="{8C5B6D24-9490-48E3-A4A8-DAD1A3D6FB5F}" srcOrd="1" destOrd="0" presId="urn:microsoft.com/office/officeart/2016/7/layout/BasicTimeline"/>
    <dgm:cxn modelId="{AF9057EE-79D1-4171-9C5C-6DB206301E95}" type="presParOf" srcId="{8C5B6D24-9490-48E3-A4A8-DAD1A3D6FB5F}" destId="{14D8D9F9-BFE5-4045-A243-8656657905E0}" srcOrd="0" destOrd="0" presId="urn:microsoft.com/office/officeart/2016/7/layout/BasicTimeline"/>
    <dgm:cxn modelId="{4E9E9B2F-89BA-49CA-9D69-6D54ED207A02}" type="presParOf" srcId="{8C5B6D24-9490-48E3-A4A8-DAD1A3D6FB5F}" destId="{BD43A842-2CD3-4174-8B44-FDE5FB2BFF41}" srcOrd="1" destOrd="0" presId="urn:microsoft.com/office/officeart/2016/7/layout/BasicTimeline"/>
    <dgm:cxn modelId="{146A5685-40AD-4118-A162-11A87A8BC969}" type="presParOf" srcId="{CF3B60B8-16E1-4B44-A482-A2B0C73AFBBC}" destId="{3933D5B1-401E-4924-9B8D-8D0622C2ACEA}" srcOrd="2" destOrd="0" presId="urn:microsoft.com/office/officeart/2016/7/layout/BasicTimeline"/>
    <dgm:cxn modelId="{A5565054-DC93-4AAB-9BBD-7C1690936AA1}" type="presParOf" srcId="{CF3B60B8-16E1-4B44-A482-A2B0C73AFBBC}" destId="{632C1740-D6E1-45B9-98D8-492A8B572B73}" srcOrd="3" destOrd="0" presId="urn:microsoft.com/office/officeart/2016/7/layout/BasicTimeline"/>
    <dgm:cxn modelId="{ED0B25FA-CB10-496E-87B2-2587977DB6DA}" type="presParOf" srcId="{CF3B60B8-16E1-4B44-A482-A2B0C73AFBBC}" destId="{F3429D93-5C6D-4D4C-A444-C28564C6B660}" srcOrd="4" destOrd="0" presId="urn:microsoft.com/office/officeart/2016/7/layout/Basic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FD0B99-5751-44E3-AEE5-5C91B32119A5}">
      <dsp:nvSpPr>
        <dsp:cNvPr id="0" name=""/>
        <dsp:cNvSpPr/>
      </dsp:nvSpPr>
      <dsp:spPr>
        <a:xfrm>
          <a:off x="0" y="2175668"/>
          <a:ext cx="10515600" cy="0"/>
        </a:xfrm>
        <a:prstGeom prst="line">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tailEnd type="triangle" w="lg" len="lg"/>
        </a:ln>
        <a:effectLst/>
      </dsp:spPr>
      <dsp:style>
        <a:lnRef idx="2">
          <a:scrgbClr r="0" g="0" b="0"/>
        </a:lnRef>
        <a:fillRef idx="1">
          <a:scrgbClr r="0" g="0" b="0"/>
        </a:fillRef>
        <a:effectRef idx="0">
          <a:scrgbClr r="0" g="0" b="0"/>
        </a:effectRef>
        <a:fontRef idx="minor"/>
      </dsp:style>
    </dsp:sp>
    <dsp:sp modelId="{A9888107-BEBD-4362-8272-9BA022E45DF0}">
      <dsp:nvSpPr>
        <dsp:cNvPr id="0" name=""/>
        <dsp:cNvSpPr/>
      </dsp:nvSpPr>
      <dsp:spPr>
        <a:xfrm>
          <a:off x="113576" y="2336667"/>
          <a:ext cx="1640187" cy="491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622300">
            <a:lnSpc>
              <a:spcPct val="90000"/>
            </a:lnSpc>
            <a:spcBef>
              <a:spcPct val="0"/>
            </a:spcBef>
            <a:spcAft>
              <a:spcPct val="35000"/>
            </a:spcAft>
            <a:buNone/>
            <a:defRPr b="1"/>
          </a:pPr>
          <a:r>
            <a:rPr lang="en-US" sz="1400" b="1" kern="1200" dirty="0">
              <a:latin typeface="Aptos Display" panose="02110004020202020204"/>
            </a:rPr>
            <a:t>2003</a:t>
          </a:r>
          <a:endParaRPr lang="en-US" sz="1400" b="1" kern="1200" dirty="0"/>
        </a:p>
      </dsp:txBody>
      <dsp:txXfrm>
        <a:off x="113576" y="2336667"/>
        <a:ext cx="1640187" cy="491701"/>
      </dsp:txXfrm>
    </dsp:sp>
    <dsp:sp modelId="{40AB2A11-99F3-4E6C-AB31-05F637BADAD9}">
      <dsp:nvSpPr>
        <dsp:cNvPr id="0" name=""/>
        <dsp:cNvSpPr/>
      </dsp:nvSpPr>
      <dsp:spPr>
        <a:xfrm>
          <a:off x="1745" y="607011"/>
          <a:ext cx="1863849" cy="741902"/>
        </a:xfrm>
        <a:prstGeom prst="roundRect">
          <a:avLst/>
        </a:prstGeom>
        <a:solidFill>
          <a:schemeClr val="accent4">
            <a:lumMod val="20000"/>
            <a:lumOff val="80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533400">
            <a:lnSpc>
              <a:spcPct val="90000"/>
            </a:lnSpc>
            <a:spcBef>
              <a:spcPct val="0"/>
            </a:spcBef>
            <a:spcAft>
              <a:spcPct val="35000"/>
            </a:spcAft>
            <a:buNone/>
          </a:pPr>
          <a:r>
            <a:rPr lang="en-US" sz="1200" b="1" kern="1200" dirty="0">
              <a:latin typeface="Aptos Display" panose="02110004020202020204"/>
            </a:rPr>
            <a:t>First Published SOAER</a:t>
          </a:r>
          <a:endParaRPr lang="en-US" sz="1200" b="1" kern="1200" dirty="0"/>
        </a:p>
      </dsp:txBody>
      <dsp:txXfrm>
        <a:off x="37962" y="643228"/>
        <a:ext cx="1791415" cy="669468"/>
      </dsp:txXfrm>
    </dsp:sp>
    <dsp:sp modelId="{31897AF5-B942-44FA-87E5-C77D6CFC463F}">
      <dsp:nvSpPr>
        <dsp:cNvPr id="0" name=""/>
        <dsp:cNvSpPr/>
      </dsp:nvSpPr>
      <dsp:spPr>
        <a:xfrm>
          <a:off x="933670" y="1348914"/>
          <a:ext cx="0" cy="826754"/>
        </a:xfrm>
        <a:prstGeom prst="line">
          <a:avLst/>
        </a:prstGeom>
        <a:noFill/>
        <a:ln w="635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AC475C95-5B56-419E-98C0-8D4B7603EBFE}">
      <dsp:nvSpPr>
        <dsp:cNvPr id="0" name=""/>
        <dsp:cNvSpPr/>
      </dsp:nvSpPr>
      <dsp:spPr>
        <a:xfrm>
          <a:off x="1194609" y="1522967"/>
          <a:ext cx="1640187" cy="491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622300">
            <a:lnSpc>
              <a:spcPct val="90000"/>
            </a:lnSpc>
            <a:spcBef>
              <a:spcPct val="0"/>
            </a:spcBef>
            <a:spcAft>
              <a:spcPct val="35000"/>
            </a:spcAft>
            <a:buNone/>
            <a:defRPr b="1"/>
          </a:pPr>
          <a:r>
            <a:rPr lang="en-US" sz="1400" b="1" kern="1200" dirty="0">
              <a:latin typeface="Aptos Display" panose="02110004020202020204"/>
            </a:rPr>
            <a:t>2012</a:t>
          </a:r>
          <a:endParaRPr lang="en-US" sz="1400" b="1" kern="1200" dirty="0"/>
        </a:p>
      </dsp:txBody>
      <dsp:txXfrm>
        <a:off x="1194609" y="1522967"/>
        <a:ext cx="1640187" cy="491701"/>
      </dsp:txXfrm>
    </dsp:sp>
    <dsp:sp modelId="{6560C425-8AC2-498E-9617-592B36FDB83D}">
      <dsp:nvSpPr>
        <dsp:cNvPr id="0" name=""/>
        <dsp:cNvSpPr/>
      </dsp:nvSpPr>
      <dsp:spPr>
        <a:xfrm>
          <a:off x="901035" y="2143033"/>
          <a:ext cx="65270" cy="65270"/>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A304C6A-2006-4962-AA61-5D762533DEA4}">
      <dsp:nvSpPr>
        <dsp:cNvPr id="0" name=""/>
        <dsp:cNvSpPr/>
      </dsp:nvSpPr>
      <dsp:spPr>
        <a:xfrm>
          <a:off x="1082778" y="3002422"/>
          <a:ext cx="1863849" cy="811456"/>
        </a:xfrm>
        <a:prstGeom prst="roundRect">
          <a:avLst/>
        </a:prstGeom>
        <a:solidFill>
          <a:schemeClr val="accent4">
            <a:lumMod val="20000"/>
            <a:lumOff val="80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533400">
            <a:lnSpc>
              <a:spcPct val="90000"/>
            </a:lnSpc>
            <a:spcBef>
              <a:spcPct val="0"/>
            </a:spcBef>
            <a:spcAft>
              <a:spcPct val="35000"/>
            </a:spcAft>
            <a:buNone/>
          </a:pPr>
          <a:r>
            <a:rPr lang="en-US" sz="1200" b="1" kern="1200" dirty="0">
              <a:latin typeface="Aptos Display" panose="02110004020202020204"/>
            </a:rPr>
            <a:t>Issues Report Published as an update to the 2003 report</a:t>
          </a:r>
          <a:endParaRPr lang="en-US" sz="1200" b="1" kern="1200" dirty="0"/>
        </a:p>
      </dsp:txBody>
      <dsp:txXfrm>
        <a:off x="1122390" y="3042034"/>
        <a:ext cx="1784625" cy="732232"/>
      </dsp:txXfrm>
    </dsp:sp>
    <dsp:sp modelId="{F7393D0D-519C-4A5C-8456-EDB27B1F4DC5}">
      <dsp:nvSpPr>
        <dsp:cNvPr id="0" name=""/>
        <dsp:cNvSpPr/>
      </dsp:nvSpPr>
      <dsp:spPr>
        <a:xfrm>
          <a:off x="2014702" y="2175668"/>
          <a:ext cx="0" cy="826754"/>
        </a:xfrm>
        <a:prstGeom prst="line">
          <a:avLst/>
        </a:prstGeom>
        <a:noFill/>
        <a:ln w="635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AF3D6F79-3790-443C-9015-8ED17156BD47}">
      <dsp:nvSpPr>
        <dsp:cNvPr id="0" name=""/>
        <dsp:cNvSpPr/>
      </dsp:nvSpPr>
      <dsp:spPr>
        <a:xfrm>
          <a:off x="2275641" y="2336667"/>
          <a:ext cx="1640187" cy="491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622300">
            <a:lnSpc>
              <a:spcPct val="90000"/>
            </a:lnSpc>
            <a:spcBef>
              <a:spcPct val="0"/>
            </a:spcBef>
            <a:spcAft>
              <a:spcPct val="35000"/>
            </a:spcAft>
            <a:buNone/>
            <a:defRPr b="1"/>
          </a:pPr>
          <a:r>
            <a:rPr lang="en-US" sz="1400" b="1" kern="1200" dirty="0">
              <a:latin typeface="Aptos Display" panose="02110004020202020204"/>
            </a:rPr>
            <a:t>2013</a:t>
          </a:r>
          <a:endParaRPr lang="en-US" sz="1400" b="1" kern="1200" dirty="0"/>
        </a:p>
      </dsp:txBody>
      <dsp:txXfrm>
        <a:off x="2275641" y="2336667"/>
        <a:ext cx="1640187" cy="491701"/>
      </dsp:txXfrm>
    </dsp:sp>
    <dsp:sp modelId="{60DD497C-6754-415E-8F77-653E0D1DA2C1}">
      <dsp:nvSpPr>
        <dsp:cNvPr id="0" name=""/>
        <dsp:cNvSpPr/>
      </dsp:nvSpPr>
      <dsp:spPr>
        <a:xfrm>
          <a:off x="1982067" y="2143033"/>
          <a:ext cx="65270" cy="65270"/>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4CA74AA-6CF0-40E1-8B18-361606916E31}">
      <dsp:nvSpPr>
        <dsp:cNvPr id="0" name=""/>
        <dsp:cNvSpPr/>
      </dsp:nvSpPr>
      <dsp:spPr>
        <a:xfrm>
          <a:off x="2163810" y="282428"/>
          <a:ext cx="1863849" cy="1066485"/>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533400">
            <a:lnSpc>
              <a:spcPct val="90000"/>
            </a:lnSpc>
            <a:spcBef>
              <a:spcPct val="0"/>
            </a:spcBef>
            <a:spcAft>
              <a:spcPct val="35000"/>
            </a:spcAft>
            <a:buNone/>
          </a:pPr>
          <a:r>
            <a:rPr lang="en-US" sz="1200" b="1" kern="1200" dirty="0">
              <a:latin typeface="Aptos Display" panose="02110004020202020204"/>
            </a:rPr>
            <a:t>Workshop to develop potential indicators</a:t>
          </a:r>
          <a:endParaRPr lang="en-US" sz="1200" b="1" kern="1200" dirty="0"/>
        </a:p>
        <a:p>
          <a:pPr marL="0" lvl="0" indent="0" algn="l" defTabSz="533400">
            <a:lnSpc>
              <a:spcPct val="90000"/>
            </a:lnSpc>
            <a:spcBef>
              <a:spcPct val="0"/>
            </a:spcBef>
            <a:spcAft>
              <a:spcPct val="35000"/>
            </a:spcAft>
            <a:buNone/>
          </a:pPr>
          <a:r>
            <a:rPr lang="en-US" sz="1200" b="1" kern="1200" dirty="0">
              <a:latin typeface="Aptos Display" panose="02110004020202020204"/>
            </a:rPr>
            <a:t>SOAER Committee revived</a:t>
          </a:r>
        </a:p>
      </dsp:txBody>
      <dsp:txXfrm>
        <a:off x="2215872" y="334490"/>
        <a:ext cx="1759725" cy="962361"/>
      </dsp:txXfrm>
    </dsp:sp>
    <dsp:sp modelId="{BE56D503-F582-4855-86AE-E0FF05A4A095}">
      <dsp:nvSpPr>
        <dsp:cNvPr id="0" name=""/>
        <dsp:cNvSpPr/>
      </dsp:nvSpPr>
      <dsp:spPr>
        <a:xfrm>
          <a:off x="3095735" y="1348914"/>
          <a:ext cx="0" cy="826754"/>
        </a:xfrm>
        <a:prstGeom prst="line">
          <a:avLst/>
        </a:prstGeom>
        <a:noFill/>
        <a:ln w="635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D099D252-5CBD-4430-AD28-F99B17F74DD5}">
      <dsp:nvSpPr>
        <dsp:cNvPr id="0" name=""/>
        <dsp:cNvSpPr/>
      </dsp:nvSpPr>
      <dsp:spPr>
        <a:xfrm>
          <a:off x="3356673" y="1522967"/>
          <a:ext cx="1640187" cy="491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622300">
            <a:lnSpc>
              <a:spcPct val="90000"/>
            </a:lnSpc>
            <a:spcBef>
              <a:spcPct val="0"/>
            </a:spcBef>
            <a:spcAft>
              <a:spcPct val="35000"/>
            </a:spcAft>
            <a:buNone/>
            <a:defRPr b="1"/>
          </a:pPr>
          <a:r>
            <a:rPr lang="en-US" sz="1400" b="1" kern="1200" dirty="0">
              <a:latin typeface="Aptos Display" panose="02110004020202020204"/>
            </a:rPr>
            <a:t>2015</a:t>
          </a:r>
        </a:p>
      </dsp:txBody>
      <dsp:txXfrm>
        <a:off x="3356673" y="1522967"/>
        <a:ext cx="1640187" cy="491701"/>
      </dsp:txXfrm>
    </dsp:sp>
    <dsp:sp modelId="{CD43D314-C3F4-4C63-881F-0266ED4FB3FE}">
      <dsp:nvSpPr>
        <dsp:cNvPr id="0" name=""/>
        <dsp:cNvSpPr/>
      </dsp:nvSpPr>
      <dsp:spPr>
        <a:xfrm>
          <a:off x="3063100" y="2143033"/>
          <a:ext cx="65270" cy="65270"/>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F448C1C-D935-4631-A129-CAD669977F7B}">
      <dsp:nvSpPr>
        <dsp:cNvPr id="0" name=""/>
        <dsp:cNvSpPr/>
      </dsp:nvSpPr>
      <dsp:spPr>
        <a:xfrm>
          <a:off x="3244843" y="3002422"/>
          <a:ext cx="1863849" cy="1348914"/>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533400">
            <a:lnSpc>
              <a:spcPct val="90000"/>
            </a:lnSpc>
            <a:spcBef>
              <a:spcPct val="0"/>
            </a:spcBef>
            <a:spcAft>
              <a:spcPct val="35000"/>
            </a:spcAft>
            <a:buNone/>
          </a:pPr>
          <a:r>
            <a:rPr lang="en-US" sz="1200" b="1" kern="1200" dirty="0">
              <a:latin typeface="Aptos Display" panose="02110004020202020204"/>
            </a:rPr>
            <a:t>Tracking Change launched. MRBB Indigenous members served as Indigenous Steering Committee (SHIRC funds)</a:t>
          </a:r>
        </a:p>
      </dsp:txBody>
      <dsp:txXfrm>
        <a:off x="3310692" y="3068271"/>
        <a:ext cx="1732151" cy="1217216"/>
      </dsp:txXfrm>
    </dsp:sp>
    <dsp:sp modelId="{31D63E4C-FB0D-465F-8647-AE74A7B14107}">
      <dsp:nvSpPr>
        <dsp:cNvPr id="0" name=""/>
        <dsp:cNvSpPr/>
      </dsp:nvSpPr>
      <dsp:spPr>
        <a:xfrm>
          <a:off x="4176767" y="2175668"/>
          <a:ext cx="0" cy="826754"/>
        </a:xfrm>
        <a:prstGeom prst="line">
          <a:avLst/>
        </a:prstGeom>
        <a:noFill/>
        <a:ln w="635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7D7BB775-A7EA-4546-AA14-4FF3195C62FA}">
      <dsp:nvSpPr>
        <dsp:cNvPr id="0" name=""/>
        <dsp:cNvSpPr/>
      </dsp:nvSpPr>
      <dsp:spPr>
        <a:xfrm>
          <a:off x="4437706" y="2336667"/>
          <a:ext cx="1640187" cy="491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622300">
            <a:lnSpc>
              <a:spcPct val="90000"/>
            </a:lnSpc>
            <a:spcBef>
              <a:spcPct val="0"/>
            </a:spcBef>
            <a:spcAft>
              <a:spcPct val="35000"/>
            </a:spcAft>
            <a:buNone/>
            <a:defRPr b="1"/>
          </a:pPr>
          <a:r>
            <a:rPr lang="en-US" sz="1400" b="1" kern="1200" dirty="0">
              <a:latin typeface="Aptos Display" panose="02110004020202020204"/>
            </a:rPr>
            <a:t>2016</a:t>
          </a:r>
        </a:p>
      </dsp:txBody>
      <dsp:txXfrm>
        <a:off x="4437706" y="2336667"/>
        <a:ext cx="1640187" cy="491701"/>
      </dsp:txXfrm>
    </dsp:sp>
    <dsp:sp modelId="{426D3BFE-A295-46D5-8256-BDF283F2E670}">
      <dsp:nvSpPr>
        <dsp:cNvPr id="0" name=""/>
        <dsp:cNvSpPr/>
      </dsp:nvSpPr>
      <dsp:spPr>
        <a:xfrm>
          <a:off x="4144132" y="2143033"/>
          <a:ext cx="65270" cy="65270"/>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F2A8E6C-7971-4043-A93E-81BE9776020F}">
      <dsp:nvSpPr>
        <dsp:cNvPr id="0" name=""/>
        <dsp:cNvSpPr/>
      </dsp:nvSpPr>
      <dsp:spPr>
        <a:xfrm>
          <a:off x="4325875" y="351982"/>
          <a:ext cx="1863849" cy="996932"/>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533400">
            <a:lnSpc>
              <a:spcPct val="90000"/>
            </a:lnSpc>
            <a:spcBef>
              <a:spcPct val="0"/>
            </a:spcBef>
            <a:spcAft>
              <a:spcPct val="35000"/>
            </a:spcAft>
            <a:buNone/>
          </a:pPr>
          <a:r>
            <a:rPr lang="en-US" sz="1200" b="1" kern="1200" dirty="0">
              <a:latin typeface="Aptos Display" panose="02110004020202020204"/>
            </a:rPr>
            <a:t>IISD report identifies potential indicators for the SOAER (NWT contract)</a:t>
          </a:r>
        </a:p>
      </dsp:txBody>
      <dsp:txXfrm>
        <a:off x="4374541" y="400648"/>
        <a:ext cx="1766517" cy="899600"/>
      </dsp:txXfrm>
    </dsp:sp>
    <dsp:sp modelId="{90B759A6-474C-4773-9B89-AD5EA30D2641}">
      <dsp:nvSpPr>
        <dsp:cNvPr id="0" name=""/>
        <dsp:cNvSpPr/>
      </dsp:nvSpPr>
      <dsp:spPr>
        <a:xfrm>
          <a:off x="5257799" y="1348914"/>
          <a:ext cx="0" cy="826754"/>
        </a:xfrm>
        <a:prstGeom prst="line">
          <a:avLst/>
        </a:prstGeom>
        <a:noFill/>
        <a:ln w="635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CE255A11-B118-47CA-9E3E-C781934C65F1}">
      <dsp:nvSpPr>
        <dsp:cNvPr id="0" name=""/>
        <dsp:cNvSpPr/>
      </dsp:nvSpPr>
      <dsp:spPr>
        <a:xfrm>
          <a:off x="5518738" y="1522967"/>
          <a:ext cx="1640187" cy="491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622300">
            <a:lnSpc>
              <a:spcPct val="90000"/>
            </a:lnSpc>
            <a:spcBef>
              <a:spcPct val="0"/>
            </a:spcBef>
            <a:spcAft>
              <a:spcPct val="35000"/>
            </a:spcAft>
            <a:buNone/>
            <a:defRPr b="1"/>
          </a:pPr>
          <a:r>
            <a:rPr lang="en-US" sz="1400" b="1" kern="1200" dirty="0">
              <a:latin typeface="Aptos Display" panose="02110004020202020204"/>
            </a:rPr>
            <a:t>2017</a:t>
          </a:r>
        </a:p>
      </dsp:txBody>
      <dsp:txXfrm>
        <a:off x="5518738" y="1522967"/>
        <a:ext cx="1640187" cy="491701"/>
      </dsp:txXfrm>
    </dsp:sp>
    <dsp:sp modelId="{FB8F0C31-EFF7-4F06-92D8-F7EC0B7B0203}">
      <dsp:nvSpPr>
        <dsp:cNvPr id="0" name=""/>
        <dsp:cNvSpPr/>
      </dsp:nvSpPr>
      <dsp:spPr>
        <a:xfrm>
          <a:off x="5225164" y="2143033"/>
          <a:ext cx="65270" cy="65270"/>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1825821-505D-4E72-9973-22E527F84B36}">
      <dsp:nvSpPr>
        <dsp:cNvPr id="0" name=""/>
        <dsp:cNvSpPr/>
      </dsp:nvSpPr>
      <dsp:spPr>
        <a:xfrm>
          <a:off x="5406907" y="3002422"/>
          <a:ext cx="1863849" cy="1182407"/>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533400">
            <a:lnSpc>
              <a:spcPct val="90000"/>
            </a:lnSpc>
            <a:spcBef>
              <a:spcPct val="0"/>
            </a:spcBef>
            <a:spcAft>
              <a:spcPct val="35000"/>
            </a:spcAft>
            <a:buNone/>
          </a:pPr>
          <a:r>
            <a:rPr lang="en-US" sz="1200" b="1" kern="1200" dirty="0">
              <a:latin typeface="Aptos Display" panose="02110004020202020204"/>
            </a:rPr>
            <a:t>Workshop to explore co-presentation of science and Indigenous knowledge (</a:t>
          </a:r>
          <a:r>
            <a:rPr lang="en-US" sz="1200" b="1" kern="1200" dirty="0" err="1">
              <a:latin typeface="Aptos Display" panose="02110004020202020204"/>
            </a:rPr>
            <a:t>Dettah</a:t>
          </a:r>
          <a:r>
            <a:rPr lang="en-US" sz="1200" b="1" kern="1200" dirty="0">
              <a:latin typeface="Aptos Display" panose="02110004020202020204"/>
            </a:rPr>
            <a:t> NWT)</a:t>
          </a:r>
        </a:p>
      </dsp:txBody>
      <dsp:txXfrm>
        <a:off x="5464627" y="3060142"/>
        <a:ext cx="1748409" cy="1066967"/>
      </dsp:txXfrm>
    </dsp:sp>
    <dsp:sp modelId="{42DF23AD-512C-41F9-9BF5-7EBE8D847B24}">
      <dsp:nvSpPr>
        <dsp:cNvPr id="0" name=""/>
        <dsp:cNvSpPr/>
      </dsp:nvSpPr>
      <dsp:spPr>
        <a:xfrm>
          <a:off x="6338832" y="2175668"/>
          <a:ext cx="0" cy="826754"/>
        </a:xfrm>
        <a:prstGeom prst="line">
          <a:avLst/>
        </a:prstGeom>
        <a:noFill/>
        <a:ln w="635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2F2A2CDD-749A-4606-88B4-87D3CF9358E4}">
      <dsp:nvSpPr>
        <dsp:cNvPr id="0" name=""/>
        <dsp:cNvSpPr/>
      </dsp:nvSpPr>
      <dsp:spPr>
        <a:xfrm>
          <a:off x="6599771" y="2336667"/>
          <a:ext cx="1640187" cy="491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622300">
            <a:lnSpc>
              <a:spcPct val="90000"/>
            </a:lnSpc>
            <a:spcBef>
              <a:spcPct val="0"/>
            </a:spcBef>
            <a:spcAft>
              <a:spcPct val="35000"/>
            </a:spcAft>
            <a:buNone/>
            <a:defRPr b="1"/>
          </a:pPr>
          <a:r>
            <a:rPr lang="en-US" sz="1400" b="1" kern="1200" dirty="0">
              <a:latin typeface="Aptos Display" panose="02110004020202020204"/>
            </a:rPr>
            <a:t>2018/19</a:t>
          </a:r>
        </a:p>
      </dsp:txBody>
      <dsp:txXfrm>
        <a:off x="6599771" y="2336667"/>
        <a:ext cx="1640187" cy="491701"/>
      </dsp:txXfrm>
    </dsp:sp>
    <dsp:sp modelId="{6B1F909A-9695-4EFF-B870-349AEB3813FC}">
      <dsp:nvSpPr>
        <dsp:cNvPr id="0" name=""/>
        <dsp:cNvSpPr/>
      </dsp:nvSpPr>
      <dsp:spPr>
        <a:xfrm>
          <a:off x="6306197" y="2143033"/>
          <a:ext cx="65270" cy="65270"/>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36427CD-975F-412F-8C2A-F425E4863B24}">
      <dsp:nvSpPr>
        <dsp:cNvPr id="0" name=""/>
        <dsp:cNvSpPr/>
      </dsp:nvSpPr>
      <dsp:spPr>
        <a:xfrm>
          <a:off x="6487940" y="607011"/>
          <a:ext cx="1863849" cy="741902"/>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533400">
            <a:lnSpc>
              <a:spcPct val="90000"/>
            </a:lnSpc>
            <a:spcBef>
              <a:spcPct val="0"/>
            </a:spcBef>
            <a:spcAft>
              <a:spcPct val="35000"/>
            </a:spcAft>
            <a:buNone/>
          </a:pPr>
          <a:r>
            <a:rPr lang="en-US" sz="1200" b="1" kern="1200" dirty="0">
              <a:latin typeface="Aptos Display" panose="02110004020202020204"/>
            </a:rPr>
            <a:t>SoW developed for a web based SOAER</a:t>
          </a:r>
        </a:p>
      </dsp:txBody>
      <dsp:txXfrm>
        <a:off x="6524157" y="643228"/>
        <a:ext cx="1791415" cy="669468"/>
      </dsp:txXfrm>
    </dsp:sp>
    <dsp:sp modelId="{1EA47353-9B36-4480-B5F3-F3C4DE44ACA9}">
      <dsp:nvSpPr>
        <dsp:cNvPr id="0" name=""/>
        <dsp:cNvSpPr/>
      </dsp:nvSpPr>
      <dsp:spPr>
        <a:xfrm>
          <a:off x="7419864" y="1348914"/>
          <a:ext cx="0" cy="826754"/>
        </a:xfrm>
        <a:prstGeom prst="line">
          <a:avLst/>
        </a:prstGeom>
        <a:noFill/>
        <a:ln w="635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5457EB35-5FD6-4B23-9E50-28537CF99350}">
      <dsp:nvSpPr>
        <dsp:cNvPr id="0" name=""/>
        <dsp:cNvSpPr/>
      </dsp:nvSpPr>
      <dsp:spPr>
        <a:xfrm>
          <a:off x="7680803" y="1522967"/>
          <a:ext cx="1640187" cy="491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622300">
            <a:lnSpc>
              <a:spcPct val="90000"/>
            </a:lnSpc>
            <a:spcBef>
              <a:spcPct val="0"/>
            </a:spcBef>
            <a:spcAft>
              <a:spcPct val="35000"/>
            </a:spcAft>
            <a:buNone/>
            <a:defRPr b="1"/>
          </a:pPr>
          <a:r>
            <a:rPr lang="en-US" sz="1400" b="1" kern="1200" dirty="0">
              <a:latin typeface="Aptos Display" panose="02110004020202020204"/>
            </a:rPr>
            <a:t>2019</a:t>
          </a:r>
        </a:p>
      </dsp:txBody>
      <dsp:txXfrm>
        <a:off x="7680803" y="1522967"/>
        <a:ext cx="1640187" cy="491701"/>
      </dsp:txXfrm>
    </dsp:sp>
    <dsp:sp modelId="{39156972-CB6B-42CA-A857-E3D7F2499E75}">
      <dsp:nvSpPr>
        <dsp:cNvPr id="0" name=""/>
        <dsp:cNvSpPr/>
      </dsp:nvSpPr>
      <dsp:spPr>
        <a:xfrm>
          <a:off x="7387229" y="2143033"/>
          <a:ext cx="65270" cy="65270"/>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D6FAFA3-13C4-4171-9FB6-607A1B2B39E1}">
      <dsp:nvSpPr>
        <dsp:cNvPr id="0" name=""/>
        <dsp:cNvSpPr/>
      </dsp:nvSpPr>
      <dsp:spPr>
        <a:xfrm>
          <a:off x="7568972" y="3002422"/>
          <a:ext cx="1863849" cy="1182407"/>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533400">
            <a:lnSpc>
              <a:spcPct val="90000"/>
            </a:lnSpc>
            <a:spcBef>
              <a:spcPct val="0"/>
            </a:spcBef>
            <a:spcAft>
              <a:spcPct val="35000"/>
            </a:spcAft>
            <a:buNone/>
          </a:pPr>
          <a:r>
            <a:rPr lang="en-US" sz="1200" b="1" kern="1200" dirty="0">
              <a:latin typeface="Aptos Display" panose="02110004020202020204"/>
            </a:rPr>
            <a:t>Contract signed with Associated Environmental to develop a web-based SOAER</a:t>
          </a:r>
        </a:p>
      </dsp:txBody>
      <dsp:txXfrm>
        <a:off x="7626692" y="3060142"/>
        <a:ext cx="1748409" cy="1066967"/>
      </dsp:txXfrm>
    </dsp:sp>
    <dsp:sp modelId="{07F6B259-047D-4599-9625-FC82C50F3B80}">
      <dsp:nvSpPr>
        <dsp:cNvPr id="0" name=""/>
        <dsp:cNvSpPr/>
      </dsp:nvSpPr>
      <dsp:spPr>
        <a:xfrm>
          <a:off x="8500897" y="2175668"/>
          <a:ext cx="0" cy="826754"/>
        </a:xfrm>
        <a:prstGeom prst="line">
          <a:avLst/>
        </a:prstGeom>
        <a:noFill/>
        <a:ln w="635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F843CE59-E959-4CA2-B247-0337A5F42395}">
      <dsp:nvSpPr>
        <dsp:cNvPr id="0" name=""/>
        <dsp:cNvSpPr/>
      </dsp:nvSpPr>
      <dsp:spPr>
        <a:xfrm>
          <a:off x="8761836" y="2336667"/>
          <a:ext cx="1640187" cy="491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622300">
            <a:lnSpc>
              <a:spcPct val="90000"/>
            </a:lnSpc>
            <a:spcBef>
              <a:spcPct val="0"/>
            </a:spcBef>
            <a:spcAft>
              <a:spcPct val="35000"/>
            </a:spcAft>
            <a:buNone/>
            <a:defRPr b="1"/>
          </a:pPr>
          <a:r>
            <a:rPr lang="en-US" sz="1400" b="1" kern="1200" dirty="0">
              <a:latin typeface="Aptos Display" panose="02110004020202020204"/>
            </a:rPr>
            <a:t>2021</a:t>
          </a:r>
        </a:p>
      </dsp:txBody>
      <dsp:txXfrm>
        <a:off x="8761836" y="2336667"/>
        <a:ext cx="1640187" cy="491701"/>
      </dsp:txXfrm>
    </dsp:sp>
    <dsp:sp modelId="{D59F2F15-5338-477F-A52C-0D70ACF78D24}">
      <dsp:nvSpPr>
        <dsp:cNvPr id="0" name=""/>
        <dsp:cNvSpPr/>
      </dsp:nvSpPr>
      <dsp:spPr>
        <a:xfrm>
          <a:off x="8468262" y="2143033"/>
          <a:ext cx="65270" cy="65270"/>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866DE89-631D-4554-A631-32F02E31AC5B}">
      <dsp:nvSpPr>
        <dsp:cNvPr id="0" name=""/>
        <dsp:cNvSpPr/>
      </dsp:nvSpPr>
      <dsp:spPr>
        <a:xfrm>
          <a:off x="8650005" y="537458"/>
          <a:ext cx="1863849" cy="811456"/>
        </a:xfrm>
        <a:prstGeom prst="roundRect">
          <a:avLst/>
        </a:prstGeom>
        <a:solidFill>
          <a:schemeClr val="accent4">
            <a:lumMod val="20000"/>
            <a:lumOff val="80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533400">
            <a:lnSpc>
              <a:spcPct val="90000"/>
            </a:lnSpc>
            <a:spcBef>
              <a:spcPct val="0"/>
            </a:spcBef>
            <a:spcAft>
              <a:spcPct val="35000"/>
            </a:spcAft>
            <a:buNone/>
          </a:pPr>
          <a:r>
            <a:rPr lang="en-US" sz="1200" b="1" kern="1200" dirty="0">
              <a:latin typeface="Aptos Display" panose="02110004020202020204"/>
            </a:rPr>
            <a:t>MRBB online State of the Aquatic Ecosystem Report goes live</a:t>
          </a:r>
        </a:p>
      </dsp:txBody>
      <dsp:txXfrm>
        <a:off x="8689617" y="577070"/>
        <a:ext cx="1784625" cy="732232"/>
      </dsp:txXfrm>
    </dsp:sp>
    <dsp:sp modelId="{4B5FC9C7-E1A3-4D4A-9C6F-4D9806D88904}">
      <dsp:nvSpPr>
        <dsp:cNvPr id="0" name=""/>
        <dsp:cNvSpPr/>
      </dsp:nvSpPr>
      <dsp:spPr>
        <a:xfrm>
          <a:off x="9581929" y="1348914"/>
          <a:ext cx="0" cy="826754"/>
        </a:xfrm>
        <a:prstGeom prst="line">
          <a:avLst/>
        </a:prstGeom>
        <a:noFill/>
        <a:ln w="635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FC6EE0C7-FEE5-4E5C-87CF-06794CA01388}">
      <dsp:nvSpPr>
        <dsp:cNvPr id="0" name=""/>
        <dsp:cNvSpPr/>
      </dsp:nvSpPr>
      <dsp:spPr>
        <a:xfrm>
          <a:off x="9549294" y="2143033"/>
          <a:ext cx="65270" cy="65270"/>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FF78B1-3ED0-4CA2-9F76-C189EDC01681}">
      <dsp:nvSpPr>
        <dsp:cNvPr id="0" name=""/>
        <dsp:cNvSpPr/>
      </dsp:nvSpPr>
      <dsp:spPr>
        <a:xfrm>
          <a:off x="0" y="1865702"/>
          <a:ext cx="7506346" cy="0"/>
        </a:xfrm>
        <a:prstGeom prst="line">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tailEnd type="triangle" w="lg" len="lg"/>
        </a:ln>
        <a:effectLst/>
      </dsp:spPr>
      <dsp:style>
        <a:lnRef idx="2">
          <a:scrgbClr r="0" g="0" b="0"/>
        </a:lnRef>
        <a:fillRef idx="1">
          <a:scrgbClr r="0" g="0" b="0"/>
        </a:fillRef>
        <a:effectRef idx="0">
          <a:scrgbClr r="0" g="0" b="0"/>
        </a:effectRef>
        <a:fontRef idx="minor"/>
      </dsp:style>
    </dsp:sp>
    <dsp:sp modelId="{C71EE7C6-3850-48EE-845F-C35E4FCF45B5}">
      <dsp:nvSpPr>
        <dsp:cNvPr id="0" name=""/>
        <dsp:cNvSpPr/>
      </dsp:nvSpPr>
      <dsp:spPr>
        <a:xfrm>
          <a:off x="140743" y="2003764"/>
          <a:ext cx="1986835" cy="4216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622300">
            <a:lnSpc>
              <a:spcPct val="90000"/>
            </a:lnSpc>
            <a:spcBef>
              <a:spcPct val="0"/>
            </a:spcBef>
            <a:spcAft>
              <a:spcPct val="35000"/>
            </a:spcAft>
            <a:buNone/>
            <a:defRPr b="1"/>
          </a:pPr>
          <a:r>
            <a:rPr lang="en-US" sz="1400" b="1" kern="1200" dirty="0">
              <a:latin typeface="Aptos Display" panose="02110004020202020204"/>
            </a:rPr>
            <a:t>2021</a:t>
          </a:r>
          <a:endParaRPr lang="en-US" sz="1400" b="1" kern="1200" dirty="0"/>
        </a:p>
      </dsp:txBody>
      <dsp:txXfrm>
        <a:off x="140743" y="2003764"/>
        <a:ext cx="1986835" cy="421648"/>
      </dsp:txXfrm>
    </dsp:sp>
    <dsp:sp modelId="{D578311B-10DD-4D8B-96CE-F89FBA2ADFC6}">
      <dsp:nvSpPr>
        <dsp:cNvPr id="0" name=""/>
        <dsp:cNvSpPr/>
      </dsp:nvSpPr>
      <dsp:spPr>
        <a:xfrm>
          <a:off x="5277" y="520530"/>
          <a:ext cx="2257768" cy="636204"/>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533400" rtl="0">
            <a:lnSpc>
              <a:spcPct val="90000"/>
            </a:lnSpc>
            <a:spcBef>
              <a:spcPct val="0"/>
            </a:spcBef>
            <a:spcAft>
              <a:spcPct val="35000"/>
            </a:spcAft>
            <a:buNone/>
          </a:pPr>
          <a:r>
            <a:rPr lang="en-US" sz="1200" b="1" kern="1200" dirty="0">
              <a:latin typeface="Aptos Display" panose="02110004020202020204"/>
            </a:rPr>
            <a:t>Virtual Priority Setting Exercise (MRBB Secretariat)</a:t>
          </a:r>
          <a:endParaRPr lang="en-US" sz="1200" b="1" kern="1200" dirty="0"/>
        </a:p>
      </dsp:txBody>
      <dsp:txXfrm>
        <a:off x="36334" y="551587"/>
        <a:ext cx="2195654" cy="574090"/>
      </dsp:txXfrm>
    </dsp:sp>
    <dsp:sp modelId="{731F673E-8F1E-4891-91A4-850555E78576}">
      <dsp:nvSpPr>
        <dsp:cNvPr id="0" name=""/>
        <dsp:cNvSpPr/>
      </dsp:nvSpPr>
      <dsp:spPr>
        <a:xfrm>
          <a:off x="1134161" y="1156735"/>
          <a:ext cx="0" cy="708966"/>
        </a:xfrm>
        <a:prstGeom prst="line">
          <a:avLst/>
        </a:prstGeom>
        <a:noFill/>
        <a:ln w="635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9B4B9F13-7782-4ABA-A419-6817E3148127}">
      <dsp:nvSpPr>
        <dsp:cNvPr id="0" name=""/>
        <dsp:cNvSpPr/>
      </dsp:nvSpPr>
      <dsp:spPr>
        <a:xfrm>
          <a:off x="1450249" y="1305991"/>
          <a:ext cx="1986835" cy="4216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622300">
            <a:lnSpc>
              <a:spcPct val="90000"/>
            </a:lnSpc>
            <a:spcBef>
              <a:spcPct val="0"/>
            </a:spcBef>
            <a:spcAft>
              <a:spcPct val="35000"/>
            </a:spcAft>
            <a:buNone/>
            <a:defRPr b="1"/>
          </a:pPr>
          <a:r>
            <a:rPr lang="en-US" sz="1400" b="1" kern="1200" dirty="0">
              <a:latin typeface="Aptos Display" panose="02110004020202020204"/>
            </a:rPr>
            <a:t>2022</a:t>
          </a:r>
          <a:endParaRPr lang="en-US" sz="1400" b="1" kern="1200" dirty="0"/>
        </a:p>
      </dsp:txBody>
      <dsp:txXfrm>
        <a:off x="1450249" y="1305991"/>
        <a:ext cx="1986835" cy="421648"/>
      </dsp:txXfrm>
    </dsp:sp>
    <dsp:sp modelId="{17D4789E-AB96-4C3B-8CA0-2E0A14A658EB}">
      <dsp:nvSpPr>
        <dsp:cNvPr id="0" name=""/>
        <dsp:cNvSpPr/>
      </dsp:nvSpPr>
      <dsp:spPr>
        <a:xfrm>
          <a:off x="1106176" y="1837716"/>
          <a:ext cx="55971" cy="55971"/>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044061B-64E3-44D7-B1BD-80AC992AF76A}">
      <dsp:nvSpPr>
        <dsp:cNvPr id="0" name=""/>
        <dsp:cNvSpPr/>
      </dsp:nvSpPr>
      <dsp:spPr>
        <a:xfrm>
          <a:off x="1314783" y="2574669"/>
          <a:ext cx="2257768" cy="636204"/>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533400" rtl="0">
            <a:lnSpc>
              <a:spcPct val="90000"/>
            </a:lnSpc>
            <a:spcBef>
              <a:spcPct val="0"/>
            </a:spcBef>
            <a:spcAft>
              <a:spcPct val="35000"/>
            </a:spcAft>
            <a:buNone/>
          </a:pPr>
          <a:r>
            <a:rPr lang="en-US" sz="1200" b="1" kern="1200" dirty="0">
              <a:latin typeface="Aptos Display" panose="02110004020202020204"/>
            </a:rPr>
            <a:t>SOAER Committee Workshop (hybrid) (MRBB Secretariat)</a:t>
          </a:r>
          <a:endParaRPr lang="en-US" sz="1200" b="1" kern="1200" dirty="0"/>
        </a:p>
      </dsp:txBody>
      <dsp:txXfrm>
        <a:off x="1345840" y="2605726"/>
        <a:ext cx="2195654" cy="574090"/>
      </dsp:txXfrm>
    </dsp:sp>
    <dsp:sp modelId="{62E7552C-19E4-4E1D-BE59-2FA435906130}">
      <dsp:nvSpPr>
        <dsp:cNvPr id="0" name=""/>
        <dsp:cNvSpPr/>
      </dsp:nvSpPr>
      <dsp:spPr>
        <a:xfrm>
          <a:off x="2443667" y="1865702"/>
          <a:ext cx="0" cy="708966"/>
        </a:xfrm>
        <a:prstGeom prst="line">
          <a:avLst/>
        </a:prstGeom>
        <a:noFill/>
        <a:ln w="635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BA037F0B-CC16-43BD-B9A9-F3E715264EFF}">
      <dsp:nvSpPr>
        <dsp:cNvPr id="0" name=""/>
        <dsp:cNvSpPr/>
      </dsp:nvSpPr>
      <dsp:spPr>
        <a:xfrm>
          <a:off x="2759755" y="2003764"/>
          <a:ext cx="1986835" cy="4216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622300">
            <a:lnSpc>
              <a:spcPct val="90000"/>
            </a:lnSpc>
            <a:spcBef>
              <a:spcPct val="0"/>
            </a:spcBef>
            <a:spcAft>
              <a:spcPct val="35000"/>
            </a:spcAft>
            <a:buNone/>
            <a:defRPr b="1"/>
          </a:pPr>
          <a:r>
            <a:rPr lang="en-US" sz="1400" b="1" kern="1200" dirty="0">
              <a:latin typeface="Aptos Display" panose="02110004020202020204"/>
            </a:rPr>
            <a:t>2023</a:t>
          </a:r>
          <a:endParaRPr lang="en-US" sz="1400" b="1" kern="1200" dirty="0"/>
        </a:p>
      </dsp:txBody>
      <dsp:txXfrm>
        <a:off x="2759755" y="2003764"/>
        <a:ext cx="1986835" cy="421648"/>
      </dsp:txXfrm>
    </dsp:sp>
    <dsp:sp modelId="{CE140001-7DC4-490E-9AE3-5804760ED427}">
      <dsp:nvSpPr>
        <dsp:cNvPr id="0" name=""/>
        <dsp:cNvSpPr/>
      </dsp:nvSpPr>
      <dsp:spPr>
        <a:xfrm>
          <a:off x="2415681" y="1837716"/>
          <a:ext cx="55971" cy="55971"/>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EC1FB3E-E74A-4031-99B5-850100A103A9}">
      <dsp:nvSpPr>
        <dsp:cNvPr id="0" name=""/>
        <dsp:cNvSpPr/>
      </dsp:nvSpPr>
      <dsp:spPr>
        <a:xfrm>
          <a:off x="2624288" y="520530"/>
          <a:ext cx="2257768" cy="636204"/>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533400" rtl="0">
            <a:lnSpc>
              <a:spcPct val="90000"/>
            </a:lnSpc>
            <a:spcBef>
              <a:spcPct val="0"/>
            </a:spcBef>
            <a:spcAft>
              <a:spcPct val="35000"/>
            </a:spcAft>
            <a:buNone/>
          </a:pPr>
          <a:r>
            <a:rPr lang="en-US" sz="1200" b="1" kern="1200" dirty="0">
              <a:latin typeface="Aptos Display" panose="02110004020202020204"/>
            </a:rPr>
            <a:t>University of Calgary Workshop (ECCC funds)</a:t>
          </a:r>
          <a:endParaRPr lang="en-US" sz="1200" b="1" kern="1200" dirty="0"/>
        </a:p>
      </dsp:txBody>
      <dsp:txXfrm>
        <a:off x="2655345" y="551587"/>
        <a:ext cx="2195654" cy="574090"/>
      </dsp:txXfrm>
    </dsp:sp>
    <dsp:sp modelId="{09899108-8BAA-489A-9127-E2810ACCBABC}">
      <dsp:nvSpPr>
        <dsp:cNvPr id="0" name=""/>
        <dsp:cNvSpPr/>
      </dsp:nvSpPr>
      <dsp:spPr>
        <a:xfrm>
          <a:off x="3753173" y="1156735"/>
          <a:ext cx="0" cy="708966"/>
        </a:xfrm>
        <a:prstGeom prst="line">
          <a:avLst/>
        </a:prstGeom>
        <a:noFill/>
        <a:ln w="635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A9D9CCD2-56CF-4197-B6E5-B56641B9BF44}">
      <dsp:nvSpPr>
        <dsp:cNvPr id="0" name=""/>
        <dsp:cNvSpPr/>
      </dsp:nvSpPr>
      <dsp:spPr>
        <a:xfrm>
          <a:off x="4069260" y="1305991"/>
          <a:ext cx="1986835" cy="4216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622300">
            <a:lnSpc>
              <a:spcPct val="90000"/>
            </a:lnSpc>
            <a:spcBef>
              <a:spcPct val="0"/>
            </a:spcBef>
            <a:spcAft>
              <a:spcPct val="35000"/>
            </a:spcAft>
            <a:buNone/>
            <a:defRPr b="1"/>
          </a:pPr>
          <a:r>
            <a:rPr lang="en-US" sz="1400" b="1" kern="1200" dirty="0">
              <a:latin typeface="Aptos Display" panose="02110004020202020204"/>
            </a:rPr>
            <a:t>2024</a:t>
          </a:r>
        </a:p>
      </dsp:txBody>
      <dsp:txXfrm>
        <a:off x="4069260" y="1305991"/>
        <a:ext cx="1986835" cy="421648"/>
      </dsp:txXfrm>
    </dsp:sp>
    <dsp:sp modelId="{74CA9EF5-AA03-457A-8E18-FC20A26C2292}">
      <dsp:nvSpPr>
        <dsp:cNvPr id="0" name=""/>
        <dsp:cNvSpPr/>
      </dsp:nvSpPr>
      <dsp:spPr>
        <a:xfrm>
          <a:off x="3725187" y="1837716"/>
          <a:ext cx="55971" cy="55971"/>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5404FFE-5781-4E2C-B643-E787740AFA25}">
      <dsp:nvSpPr>
        <dsp:cNvPr id="0" name=""/>
        <dsp:cNvSpPr/>
      </dsp:nvSpPr>
      <dsp:spPr>
        <a:xfrm>
          <a:off x="3933794" y="2574669"/>
          <a:ext cx="2257768" cy="1156735"/>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533400" rtl="0">
            <a:lnSpc>
              <a:spcPct val="90000"/>
            </a:lnSpc>
            <a:spcBef>
              <a:spcPct val="0"/>
            </a:spcBef>
            <a:spcAft>
              <a:spcPct val="35000"/>
            </a:spcAft>
            <a:buNone/>
          </a:pPr>
          <a:r>
            <a:rPr lang="en-US" sz="1200" b="1" kern="1200" dirty="0">
              <a:latin typeface="Aptos Display" panose="02110004020202020204"/>
            </a:rPr>
            <a:t>Liard Elders Circle "What We Heard" report (BC/Yukon/NWT BWMA)</a:t>
          </a:r>
        </a:p>
        <a:p>
          <a:pPr marL="0" lvl="0" indent="0" algn="l" defTabSz="533400" rtl="0">
            <a:lnSpc>
              <a:spcPct val="90000"/>
            </a:lnSpc>
            <a:spcBef>
              <a:spcPct val="0"/>
            </a:spcBef>
            <a:spcAft>
              <a:spcPct val="35000"/>
            </a:spcAft>
            <a:buNone/>
          </a:pPr>
          <a:r>
            <a:rPr lang="en-US" sz="1200" b="1" kern="1200" dirty="0">
              <a:latin typeface="Aptos Display" panose="02110004020202020204"/>
            </a:rPr>
            <a:t>SOAER Session at NWT Water Stewardship Meeting (NWT)</a:t>
          </a:r>
        </a:p>
      </dsp:txBody>
      <dsp:txXfrm>
        <a:off x="3990261" y="2631136"/>
        <a:ext cx="2144834" cy="1043801"/>
      </dsp:txXfrm>
    </dsp:sp>
    <dsp:sp modelId="{220A704C-31A7-47F6-951A-4A74E90D89A8}">
      <dsp:nvSpPr>
        <dsp:cNvPr id="0" name=""/>
        <dsp:cNvSpPr/>
      </dsp:nvSpPr>
      <dsp:spPr>
        <a:xfrm>
          <a:off x="5062678" y="1865702"/>
          <a:ext cx="0" cy="708966"/>
        </a:xfrm>
        <a:prstGeom prst="line">
          <a:avLst/>
        </a:prstGeom>
        <a:noFill/>
        <a:ln w="635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37FD5A84-EBD9-4AE5-AC17-60F8C0B3A463}">
      <dsp:nvSpPr>
        <dsp:cNvPr id="0" name=""/>
        <dsp:cNvSpPr/>
      </dsp:nvSpPr>
      <dsp:spPr>
        <a:xfrm>
          <a:off x="5378766" y="2003764"/>
          <a:ext cx="1986835" cy="4216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622300">
            <a:lnSpc>
              <a:spcPct val="90000"/>
            </a:lnSpc>
            <a:spcBef>
              <a:spcPct val="0"/>
            </a:spcBef>
            <a:spcAft>
              <a:spcPct val="35000"/>
            </a:spcAft>
            <a:buNone/>
            <a:defRPr b="1"/>
          </a:pPr>
          <a:r>
            <a:rPr lang="en-US" sz="1400" b="1" kern="1200" dirty="0">
              <a:latin typeface="Aptos Display" panose="02110004020202020204"/>
            </a:rPr>
            <a:t>2025</a:t>
          </a:r>
        </a:p>
      </dsp:txBody>
      <dsp:txXfrm>
        <a:off x="5378766" y="2003764"/>
        <a:ext cx="1986835" cy="421648"/>
      </dsp:txXfrm>
    </dsp:sp>
    <dsp:sp modelId="{82DEBFE7-AB1B-454B-AC78-359EFE63D425}">
      <dsp:nvSpPr>
        <dsp:cNvPr id="0" name=""/>
        <dsp:cNvSpPr/>
      </dsp:nvSpPr>
      <dsp:spPr>
        <a:xfrm>
          <a:off x="5034692" y="1837716"/>
          <a:ext cx="55971" cy="55971"/>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4D8D9F9-BFE5-4045-A243-8656657905E0}">
      <dsp:nvSpPr>
        <dsp:cNvPr id="0" name=""/>
        <dsp:cNvSpPr/>
      </dsp:nvSpPr>
      <dsp:spPr>
        <a:xfrm>
          <a:off x="5243299" y="361479"/>
          <a:ext cx="2257768" cy="795255"/>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533400" rtl="0">
            <a:lnSpc>
              <a:spcPct val="90000"/>
            </a:lnSpc>
            <a:spcBef>
              <a:spcPct val="0"/>
            </a:spcBef>
            <a:spcAft>
              <a:spcPct val="35000"/>
            </a:spcAft>
            <a:buNone/>
          </a:pPr>
          <a:r>
            <a:rPr lang="en-US" sz="1200" b="1" kern="1200" dirty="0">
              <a:latin typeface="Aptos Display" panose="02110004020202020204"/>
            </a:rPr>
            <a:t>Water Quality Task Team trends contract (AB NWT BWMA)</a:t>
          </a:r>
        </a:p>
      </dsp:txBody>
      <dsp:txXfrm>
        <a:off x="5282120" y="400300"/>
        <a:ext cx="2180126" cy="717613"/>
      </dsp:txXfrm>
    </dsp:sp>
    <dsp:sp modelId="{3933D5B1-401E-4924-9B8D-8D0622C2ACEA}">
      <dsp:nvSpPr>
        <dsp:cNvPr id="0" name=""/>
        <dsp:cNvSpPr/>
      </dsp:nvSpPr>
      <dsp:spPr>
        <a:xfrm>
          <a:off x="6372184" y="1156735"/>
          <a:ext cx="0" cy="708966"/>
        </a:xfrm>
        <a:prstGeom prst="line">
          <a:avLst/>
        </a:prstGeom>
        <a:noFill/>
        <a:ln w="635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632C1740-D6E1-45B9-98D8-492A8B572B73}">
      <dsp:nvSpPr>
        <dsp:cNvPr id="0" name=""/>
        <dsp:cNvSpPr/>
      </dsp:nvSpPr>
      <dsp:spPr>
        <a:xfrm>
          <a:off x="6344198" y="1837716"/>
          <a:ext cx="55971" cy="55971"/>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6/7/layout/BasicTimeline">
  <dgm:title val="Basic Timeline"/>
  <dgm:desc val="Use to show a list of events in chronological order. The rounded rectangular shape contains the description while the date is shown below on the time line. It's the perfect SmartArt for displaying large amount of text with a medium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dgm:constrLst>
    <dgm:layoutNode name="divider" styleLbl="fgAccFollowNode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presOf/>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16"/>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42"/>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8"/>
                <dgm:constr type="l" for="ch" forName="L1TextContainer" refType="w" fact="0.06"/>
                <dgm:constr type="t" for="ch" forName="L1TextContainer" refType="h" fact="0.537"/>
                <dgm:constr type="h" for="ch" forName="L1TextContainer" refType="h" fact="0.113"/>
                <dgm:constr type="w" for="ch" forName="L2TextContainerWrapper" refType="w"/>
                <dgm:constr type="h" for="ch" forName="L2TextContainerWrapper" refType="h" fact="0.31"/>
                <dgm:constr type="b" for="ch" forName="L2TextContainerWrapper" refType="h" fact="0.31"/>
                <dgm:constr type="w" for="ch" forName="ConnectLine"/>
                <dgm:constr type="l" for="ch" forName="ConnectLine" refType="w" fact="0.5"/>
                <dgm:constr type="h" for="ch" forName="ConnectLine" refType="h" fact="0.19"/>
                <dgm:constr type="t" for="ch" forName="ConnectLine" refType="h" fact="0.31"/>
                <dgm:constr type="w" for="ch" forName="ConnectorPoint" refType="h" fact="0.015"/>
                <dgm:constr type="h" for="ch" forName="ConnectorPoint" refType="h" fact="0.015"/>
                <dgm:constr type="ctrX" for="ch" forName="ConnectorPoint" refType="w" fact="0.5"/>
                <dgm:constr type="ctrY" for="ch" forName="ConnectorPoint" refType="h" fact="0.5"/>
                <dgm:constr type="w" for="ch" forName="EmptyPlaceHolder" refType="w"/>
                <dgm:constr type="t" for="ch" forName="EmptyPlaceHolder" refType="h" fact="0.65"/>
                <dgm:constr type="h" for="ch" forName="EmptyPlaceHolder" refType="h" fact="0.35"/>
              </dgm:constrLst>
            </dgm:if>
            <dgm:else name="CaseForPlacingNodeBelowDivider">
              <dgm:constrLst>
                <dgm:constr type="w" for="ch" forName="L1TextContainer" refType="w" fact="0.88"/>
                <dgm:constr type="l" for="ch" forName="L1TextContainer" refType="w" fact="0.06"/>
                <dgm:constr type="t" for="ch" forName="L1TextContainer" refType="h" fact="0.35"/>
                <dgm:constr type="h" for="ch" forName="L1TextContainer" refType="h" fact="0.113"/>
                <dgm:constr type="w" for="ch" forName="L2TextContainerWrapper" refType="w"/>
                <dgm:constr type="h" for="ch" forName="L2TextContainerWrapper" refType="h" fact="0.31"/>
                <dgm:constr type="t" for="ch" forName="L2TextContainerWrapper" refType="h" fact="0.69"/>
                <dgm:constr type="w" for="ch" forName="ConnectLine"/>
                <dgm:constr type="l" for="ch" forName="ConnectLine" refType="w" fact="0.5"/>
                <dgm:constr type="h" for="ch" forName="ConnectLine" refType="h" fact="0.19"/>
                <dgm:constr type="t" for="ch" forName="ConnectLine" refType="h" fact="0.5"/>
                <dgm:constr type="w" for="ch" forName="ConnectorPoint" refType="h" fact="0.015"/>
                <dgm:constr type="h" for="ch" forName="ConnectorPoint" refType="h" fact="0.015"/>
                <dgm:constr type="ctrX" for="ch" forName="ConnectorPoint" refType="w" fact="0.5"/>
                <dgm:constr type="ctrY" for="ch" forName="ConnectorPoint" refType="h" fact="0.5"/>
                <dgm:constr type="w" for="ch" forName="EmptyPlaceHolder" refType="w"/>
                <dgm:constr type="h" for="ch" forName="EmptyPlaceHolder" refType="h" fact="0.35"/>
                <dgm:constr type="t" for="ch" forName="EmptyPlaceHolder" refType="h" fact="0"/>
              </dgm:constrLst>
            </dgm:else>
          </dgm:choose>
          <dgm:layoutNode name="L1TextContainer" styleLbl="revTx">
            <dgm:varLst>
              <dgm:chMax val="1"/>
              <dgm:chPref val="1"/>
              <dgm:bulletEnabled val="1"/>
            </dgm:varLst>
            <dgm:choose name="casesForTxtDirLogic">
              <dgm:if name="Name78" axis="self" ptType="node" func="posOdd" op="equ" val="1">
                <dgm:alg type="tx">
                  <dgm:param type="txAnchorHorz" val="ctr"/>
                  <dgm:param type="txAnchorVert" val="t"/>
                  <dgm:param type="parTxLTRAlign" val="ctr"/>
                  <dgm:param type="parTxRTLAlign" val="ctr"/>
                </dgm:alg>
              </dgm:if>
              <dgm:else name="Name89">
                <dgm:alg type="tx">
                  <dgm:param type="txAnchorHorz" val="ctr"/>
                  <dgm:param type="txAnchorVert" val="b"/>
                  <dgm:param type="parTxLTRAlign" val="ctr"/>
                  <dgm:param type="parTxRTLAlign" val="ctr"/>
                </dgm:alg>
              </dgm:else>
            </dgm:choose>
            <dgm:shape xmlns:r="http://schemas.openxmlformats.org/officeDocument/2006/relationships" type="rect" r:blip="">
              <dgm:adjLst/>
            </dgm:shape>
            <dgm:presOf axis="self"/>
            <dgm:constrLst>
              <dgm:constr type="lMarg"/>
              <dgm:constr type="rMarg"/>
              <dgm:constr type="tMarg"/>
              <dgm:constr type="bMarg"/>
            </dgm:constrLst>
            <dgm:ruleLst>
              <dgm:rule type="primFontSz" val="14" fact="NaN" max="NaN"/>
            </dgm:ruleLst>
          </dgm:layoutNode>
          <dgm:layoutNode name="L2TextContainerWrapper">
            <dgm:varLst>
              <dgm:chMax val="0"/>
              <dgm:chPref val="0"/>
              <dgm:bulletEnabled val="1"/>
            </dgm:varLst>
            <dgm:alg type="composite"/>
            <dgm:choose name="L2TextContainerConstr">
              <dgm:if name="CaseForPlacingL2TextContaineAboveDivider" axis="self" ptType="node" func="posOdd" op="equ" val="1">
                <dgm:constrLst>
                  <dgm:constr type="h" for="ch" forName="L2TextContainer" refType="h" fact="0.55"/>
                  <dgm:constr type="b" for="ch" forName="L2TextContainer" refType="h"/>
                  <dgm:constr type="h" for="ch" forName="FlexibleEmptyPlaceHolder" refType="h" fact="0.45"/>
                </dgm:constrLst>
              </dgm:if>
              <dgm:else name="CaseForPlacingL2TextContaineBelowDivider">
                <dgm:constrLst>
                  <dgm:constr type="h" for="ch" forName="L2TextContainer" refType="h" fact="0.55"/>
                  <dgm:constr type="h" for="ch" forName="FlexibleEmptyPlaceHolder" refType="h" fact="0.45"/>
                  <dgm:constr type="b" for="ch" forName="FlexibleEmptyPlaceHolder" refType="h"/>
                </dgm:constrLst>
              </dgm:else>
            </dgm:choose>
            <dgm:layoutNode name="L2TextContainer" styleLbl="bgAcc1">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oundRect" r:blip="">
                <dgm:adjLst/>
              </dgm:shape>
              <dgm:presOf axis="des" ptType="node"/>
              <dgm:constrLst>
                <dgm:constr type="primFontSz" val="17"/>
                <dgm:constr type="lMarg" refType="primFontSz" fact="0.7"/>
                <dgm:constr type="rMarg" refType="primFontSz" fact="0.7"/>
                <dgm:constr type="tMarg" refType="primFontSz" fact="0.7"/>
                <dgm:constr type="bMarg" refType="primFontSz" fact="0.7"/>
              </dgm:constrLst>
              <dgm:ruleLst>
                <dgm:rule type="primFontSz" val="12" fact="NaN" max="NaN"/>
                <dgm:rule type="secFontSz" val="10" fact="NaN" max="NaN"/>
                <dgm:rule type="h" val="INF"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sibTrans1D1" moveWith="L2TextContainer">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orPoint" styleLbl="alignNode1" moveWith="L2TextContainer">
            <dgm:alg type="sp"/>
            <dgm:shape xmlns:r="http://schemas.openxmlformats.org/officeDocument/2006/relationships" type="ellipse" r:blip="" zOrderOff="1">
              <dgm:adj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layout2.xml><?xml version="1.0" encoding="utf-8"?>
<dgm:layoutDef xmlns:dgm="http://schemas.openxmlformats.org/drawingml/2006/diagram" xmlns:a="http://schemas.openxmlformats.org/drawingml/2006/main" uniqueId="urn:microsoft.com/office/officeart/2016/7/layout/BasicTimeline">
  <dgm:title val="Basic Timeline"/>
  <dgm:desc val="Use to show a list of events in chronological order. The rounded rectangular shape contains the description while the date is shown below on the time line. It's the perfect SmartArt for displaying large amount of text with a medium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dgm:constrLst>
    <dgm:layoutNode name="divider" styleLbl="fgAccFollowNode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presOf/>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16"/>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42"/>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8"/>
                <dgm:constr type="l" for="ch" forName="L1TextContainer" refType="w" fact="0.06"/>
                <dgm:constr type="t" for="ch" forName="L1TextContainer" refType="h" fact="0.537"/>
                <dgm:constr type="h" for="ch" forName="L1TextContainer" refType="h" fact="0.113"/>
                <dgm:constr type="w" for="ch" forName="L2TextContainerWrapper" refType="w"/>
                <dgm:constr type="h" for="ch" forName="L2TextContainerWrapper" refType="h" fact="0.31"/>
                <dgm:constr type="b" for="ch" forName="L2TextContainerWrapper" refType="h" fact="0.31"/>
                <dgm:constr type="w" for="ch" forName="ConnectLine"/>
                <dgm:constr type="l" for="ch" forName="ConnectLine" refType="w" fact="0.5"/>
                <dgm:constr type="h" for="ch" forName="ConnectLine" refType="h" fact="0.19"/>
                <dgm:constr type="t" for="ch" forName="ConnectLine" refType="h" fact="0.31"/>
                <dgm:constr type="w" for="ch" forName="ConnectorPoint" refType="h" fact="0.015"/>
                <dgm:constr type="h" for="ch" forName="ConnectorPoint" refType="h" fact="0.015"/>
                <dgm:constr type="ctrX" for="ch" forName="ConnectorPoint" refType="w" fact="0.5"/>
                <dgm:constr type="ctrY" for="ch" forName="ConnectorPoint" refType="h" fact="0.5"/>
                <dgm:constr type="w" for="ch" forName="EmptyPlaceHolder" refType="w"/>
                <dgm:constr type="t" for="ch" forName="EmptyPlaceHolder" refType="h" fact="0.65"/>
                <dgm:constr type="h" for="ch" forName="EmptyPlaceHolder" refType="h" fact="0.35"/>
              </dgm:constrLst>
            </dgm:if>
            <dgm:else name="CaseForPlacingNodeBelowDivider">
              <dgm:constrLst>
                <dgm:constr type="w" for="ch" forName="L1TextContainer" refType="w" fact="0.88"/>
                <dgm:constr type="l" for="ch" forName="L1TextContainer" refType="w" fact="0.06"/>
                <dgm:constr type="t" for="ch" forName="L1TextContainer" refType="h" fact="0.35"/>
                <dgm:constr type="h" for="ch" forName="L1TextContainer" refType="h" fact="0.113"/>
                <dgm:constr type="w" for="ch" forName="L2TextContainerWrapper" refType="w"/>
                <dgm:constr type="h" for="ch" forName="L2TextContainerWrapper" refType="h" fact="0.31"/>
                <dgm:constr type="t" for="ch" forName="L2TextContainerWrapper" refType="h" fact="0.69"/>
                <dgm:constr type="w" for="ch" forName="ConnectLine"/>
                <dgm:constr type="l" for="ch" forName="ConnectLine" refType="w" fact="0.5"/>
                <dgm:constr type="h" for="ch" forName="ConnectLine" refType="h" fact="0.19"/>
                <dgm:constr type="t" for="ch" forName="ConnectLine" refType="h" fact="0.5"/>
                <dgm:constr type="w" for="ch" forName="ConnectorPoint" refType="h" fact="0.015"/>
                <dgm:constr type="h" for="ch" forName="ConnectorPoint" refType="h" fact="0.015"/>
                <dgm:constr type="ctrX" for="ch" forName="ConnectorPoint" refType="w" fact="0.5"/>
                <dgm:constr type="ctrY" for="ch" forName="ConnectorPoint" refType="h" fact="0.5"/>
                <dgm:constr type="w" for="ch" forName="EmptyPlaceHolder" refType="w"/>
                <dgm:constr type="h" for="ch" forName="EmptyPlaceHolder" refType="h" fact="0.35"/>
                <dgm:constr type="t" for="ch" forName="EmptyPlaceHolder" refType="h" fact="0"/>
              </dgm:constrLst>
            </dgm:else>
          </dgm:choose>
          <dgm:layoutNode name="L1TextContainer" styleLbl="revTx">
            <dgm:varLst>
              <dgm:chMax val="1"/>
              <dgm:chPref val="1"/>
              <dgm:bulletEnabled val="1"/>
            </dgm:varLst>
            <dgm:choose name="casesForTxtDirLogic">
              <dgm:if name="Name78" axis="self" ptType="node" func="posOdd" op="equ" val="1">
                <dgm:alg type="tx">
                  <dgm:param type="txAnchorHorz" val="ctr"/>
                  <dgm:param type="txAnchorVert" val="t"/>
                  <dgm:param type="parTxLTRAlign" val="ctr"/>
                  <dgm:param type="parTxRTLAlign" val="ctr"/>
                </dgm:alg>
              </dgm:if>
              <dgm:else name="Name89">
                <dgm:alg type="tx">
                  <dgm:param type="txAnchorHorz" val="ctr"/>
                  <dgm:param type="txAnchorVert" val="b"/>
                  <dgm:param type="parTxLTRAlign" val="ctr"/>
                  <dgm:param type="parTxRTLAlign" val="ctr"/>
                </dgm:alg>
              </dgm:else>
            </dgm:choose>
            <dgm:shape xmlns:r="http://schemas.openxmlformats.org/officeDocument/2006/relationships" type="rect" r:blip="">
              <dgm:adjLst/>
            </dgm:shape>
            <dgm:presOf axis="self"/>
            <dgm:constrLst>
              <dgm:constr type="lMarg"/>
              <dgm:constr type="rMarg"/>
              <dgm:constr type="tMarg"/>
              <dgm:constr type="bMarg"/>
            </dgm:constrLst>
            <dgm:ruleLst>
              <dgm:rule type="primFontSz" val="14" fact="NaN" max="NaN"/>
            </dgm:ruleLst>
          </dgm:layoutNode>
          <dgm:layoutNode name="L2TextContainerWrapper">
            <dgm:varLst>
              <dgm:chMax val="0"/>
              <dgm:chPref val="0"/>
              <dgm:bulletEnabled val="1"/>
            </dgm:varLst>
            <dgm:alg type="composite"/>
            <dgm:choose name="L2TextContainerConstr">
              <dgm:if name="CaseForPlacingL2TextContaineAboveDivider" axis="self" ptType="node" func="posOdd" op="equ" val="1">
                <dgm:constrLst>
                  <dgm:constr type="h" for="ch" forName="L2TextContainer" refType="h" fact="0.55"/>
                  <dgm:constr type="b" for="ch" forName="L2TextContainer" refType="h"/>
                  <dgm:constr type="h" for="ch" forName="FlexibleEmptyPlaceHolder" refType="h" fact="0.45"/>
                </dgm:constrLst>
              </dgm:if>
              <dgm:else name="CaseForPlacingL2TextContaineBelowDivider">
                <dgm:constrLst>
                  <dgm:constr type="h" for="ch" forName="L2TextContainer" refType="h" fact="0.55"/>
                  <dgm:constr type="h" for="ch" forName="FlexibleEmptyPlaceHolder" refType="h" fact="0.45"/>
                  <dgm:constr type="b" for="ch" forName="FlexibleEmptyPlaceHolder" refType="h"/>
                </dgm:constrLst>
              </dgm:else>
            </dgm:choose>
            <dgm:layoutNode name="L2TextContainer" styleLbl="bgAcc1">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oundRect" r:blip="">
                <dgm:adjLst/>
              </dgm:shape>
              <dgm:presOf axis="des" ptType="node"/>
              <dgm:constrLst>
                <dgm:constr type="primFontSz" val="17"/>
                <dgm:constr type="lMarg" refType="primFontSz" fact="0.7"/>
                <dgm:constr type="rMarg" refType="primFontSz" fact="0.7"/>
                <dgm:constr type="tMarg" refType="primFontSz" fact="0.7"/>
                <dgm:constr type="bMarg" refType="primFontSz" fact="0.7"/>
              </dgm:constrLst>
              <dgm:ruleLst>
                <dgm:rule type="primFontSz" val="12" fact="NaN" max="NaN"/>
                <dgm:rule type="secFontSz" val="10" fact="NaN" max="NaN"/>
                <dgm:rule type="h" val="INF"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sibTrans1D1" moveWith="L2TextContainer">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orPoint" styleLbl="alignNode1" moveWith="L2TextContainer">
            <dgm:alg type="sp"/>
            <dgm:shape xmlns:r="http://schemas.openxmlformats.org/officeDocument/2006/relationships" type="ellipse" r:blip="" zOrderOff="1">
              <dgm:adj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568BB4D-9313-8727-ED79-BDD0E7DDBFF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83170DD-C18B-61FE-67B0-C603E84ADD5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82A2203-A137-4054-A323-0887E44FA5E9}" type="datetimeFigureOut">
              <a:rPr lang="en-US" smtClean="0"/>
              <a:t>5/28/2025</a:t>
            </a:fld>
            <a:endParaRPr lang="en-US"/>
          </a:p>
        </p:txBody>
      </p:sp>
      <p:sp>
        <p:nvSpPr>
          <p:cNvPr id="4" name="Footer Placeholder 3">
            <a:extLst>
              <a:ext uri="{FF2B5EF4-FFF2-40B4-BE49-F238E27FC236}">
                <a16:creationId xmlns:a16="http://schemas.microsoft.com/office/drawing/2014/main" id="{08E28221-FBF7-8150-F824-324F15D5C58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FE7C82A-FA3C-4181-F77A-916BCD536D3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A1E1988-DB85-46F0-87BE-773F1DF110A2}" type="slidenum">
              <a:rPr lang="en-US" smtClean="0"/>
              <a:t>‹#›</a:t>
            </a:fld>
            <a:endParaRPr lang="en-US"/>
          </a:p>
        </p:txBody>
      </p:sp>
    </p:spTree>
    <p:extLst>
      <p:ext uri="{BB962C8B-B14F-4D97-AF65-F5344CB8AC3E}">
        <p14:creationId xmlns:p14="http://schemas.microsoft.com/office/powerpoint/2010/main" val="14488513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AD3490-DCC2-4D1A-9D45-3BB9CBFB6BAA}" type="datetimeFigureOut">
              <a:rPr lang="en-US" smtClean="0"/>
              <a:t>5/28/2025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E40055-51EC-4567-A301-4446EB4B23FD}" type="slidenum">
              <a:rPr lang="en-US" smtClean="0"/>
              <a:t>‹#›</a:t>
            </a:fld>
            <a:endParaRPr lang="en-US"/>
          </a:p>
        </p:txBody>
      </p:sp>
    </p:spTree>
    <p:extLst>
      <p:ext uri="{BB962C8B-B14F-4D97-AF65-F5344CB8AC3E}">
        <p14:creationId xmlns:p14="http://schemas.microsoft.com/office/powerpoint/2010/main" val="31297639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1" name="Date Placeholder 10">
            <a:extLst>
              <a:ext uri="{FF2B5EF4-FFF2-40B4-BE49-F238E27FC236}">
                <a16:creationId xmlns:a16="http://schemas.microsoft.com/office/drawing/2014/main" id="{9DBCEA74-BF92-80AD-4CAC-07759B856513}"/>
              </a:ext>
            </a:extLst>
          </p:cNvPr>
          <p:cNvSpPr>
            <a:spLocks noGrp="1"/>
          </p:cNvSpPr>
          <p:nvPr>
            <p:ph type="dt" sz="half" idx="10"/>
          </p:nvPr>
        </p:nvSpPr>
        <p:spPr/>
        <p:txBody>
          <a:bodyPr/>
          <a:lstStyle>
            <a:lvl1pPr>
              <a:defRPr>
                <a:solidFill>
                  <a:schemeClr val="tx1"/>
                </a:solidFill>
              </a:defRPr>
            </a:lvl1pPr>
          </a:lstStyle>
          <a:p>
            <a:r>
              <a:rPr lang="en-US"/>
              <a:t>‹#›</a:t>
            </a:r>
          </a:p>
        </p:txBody>
      </p:sp>
      <p:sp>
        <p:nvSpPr>
          <p:cNvPr id="12" name="Footer Placeholder 11">
            <a:extLst>
              <a:ext uri="{FF2B5EF4-FFF2-40B4-BE49-F238E27FC236}">
                <a16:creationId xmlns:a16="http://schemas.microsoft.com/office/drawing/2014/main" id="{A5098B9D-D4FA-C57C-BD0E-4233D23DF9FD}"/>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861816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0381B3-8686-42CE-AE29-5D40F96228CF}" type="slidenum">
              <a:rPr lang="en-US" smtClean="0"/>
              <a:t>‹#›</a:t>
            </a:fld>
            <a:endParaRPr lang="en-US"/>
          </a:p>
        </p:txBody>
      </p:sp>
    </p:spTree>
    <p:extLst>
      <p:ext uri="{BB962C8B-B14F-4D97-AF65-F5344CB8AC3E}">
        <p14:creationId xmlns:p14="http://schemas.microsoft.com/office/powerpoint/2010/main" val="26502425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0381B3-8686-42CE-AE29-5D40F96228CF}" type="slidenum">
              <a:rPr lang="en-US" smtClean="0"/>
              <a:t>‹#›</a:t>
            </a:fld>
            <a:endParaRPr lang="en-US"/>
          </a:p>
        </p:txBody>
      </p:sp>
    </p:spTree>
    <p:extLst>
      <p:ext uri="{BB962C8B-B14F-4D97-AF65-F5344CB8AC3E}">
        <p14:creationId xmlns:p14="http://schemas.microsoft.com/office/powerpoint/2010/main" val="3731893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24EE479-5D16-0FC4-13A7-4A5855132914}"/>
              </a:ext>
            </a:extLst>
          </p:cNvPr>
          <p:cNvGrpSpPr/>
          <p:nvPr userDrawn="1"/>
        </p:nvGrpSpPr>
        <p:grpSpPr>
          <a:xfrm>
            <a:off x="-27631" y="6025998"/>
            <a:ext cx="12247263" cy="832002"/>
            <a:chOff x="-10048" y="4645237"/>
            <a:chExt cx="12219414" cy="2212770"/>
          </a:xfrm>
        </p:grpSpPr>
        <p:sp>
          <p:nvSpPr>
            <p:cNvPr id="8" name="Rectangle 3">
              <a:extLst>
                <a:ext uri="{FF2B5EF4-FFF2-40B4-BE49-F238E27FC236}">
                  <a16:creationId xmlns:a16="http://schemas.microsoft.com/office/drawing/2014/main" id="{E05B1852-CEB7-8746-F7DC-A84D089BA7AB}"/>
                </a:ext>
              </a:extLst>
            </p:cNvPr>
            <p:cNvSpPr/>
            <p:nvPr/>
          </p:nvSpPr>
          <p:spPr>
            <a:xfrm>
              <a:off x="-10046" y="4667383"/>
              <a:ext cx="12219412" cy="2190624"/>
            </a:xfrm>
            <a:custGeom>
              <a:avLst/>
              <a:gdLst>
                <a:gd name="connsiteX0" fmla="*/ 0 w 12192000"/>
                <a:gd name="connsiteY0" fmla="*/ 0 h 1853381"/>
                <a:gd name="connsiteX1" fmla="*/ 12192000 w 12192000"/>
                <a:gd name="connsiteY1" fmla="*/ 0 h 1853381"/>
                <a:gd name="connsiteX2" fmla="*/ 12192000 w 12192000"/>
                <a:gd name="connsiteY2" fmla="*/ 1853381 h 1853381"/>
                <a:gd name="connsiteX3" fmla="*/ 0 w 12192000"/>
                <a:gd name="connsiteY3" fmla="*/ 1853381 h 1853381"/>
                <a:gd name="connsiteX4" fmla="*/ 0 w 12192000"/>
                <a:gd name="connsiteY4" fmla="*/ 0 h 1853381"/>
                <a:gd name="connsiteX0" fmla="*/ 0 w 12192000"/>
                <a:gd name="connsiteY0" fmla="*/ 570271 h 1853381"/>
                <a:gd name="connsiteX1" fmla="*/ 12192000 w 12192000"/>
                <a:gd name="connsiteY1" fmla="*/ 0 h 1853381"/>
                <a:gd name="connsiteX2" fmla="*/ 12192000 w 12192000"/>
                <a:gd name="connsiteY2" fmla="*/ 1853381 h 1853381"/>
                <a:gd name="connsiteX3" fmla="*/ 0 w 12192000"/>
                <a:gd name="connsiteY3" fmla="*/ 1853381 h 1853381"/>
                <a:gd name="connsiteX4" fmla="*/ 0 w 12192000"/>
                <a:gd name="connsiteY4" fmla="*/ 570271 h 1853381"/>
                <a:gd name="connsiteX0" fmla="*/ 0 w 12192000"/>
                <a:gd name="connsiteY0" fmla="*/ 570271 h 1853381"/>
                <a:gd name="connsiteX1" fmla="*/ 12192000 w 12192000"/>
                <a:gd name="connsiteY1" fmla="*/ 0 h 1853381"/>
                <a:gd name="connsiteX2" fmla="*/ 12192000 w 12192000"/>
                <a:gd name="connsiteY2" fmla="*/ 1853381 h 1853381"/>
                <a:gd name="connsiteX3" fmla="*/ 0 w 12192000"/>
                <a:gd name="connsiteY3" fmla="*/ 1853381 h 1853381"/>
                <a:gd name="connsiteX4" fmla="*/ 0 w 12192000"/>
                <a:gd name="connsiteY4" fmla="*/ 570271 h 1853381"/>
                <a:gd name="connsiteX0" fmla="*/ 0 w 12192000"/>
                <a:gd name="connsiteY0" fmla="*/ 607368 h 1890478"/>
                <a:gd name="connsiteX1" fmla="*/ 12192000 w 12192000"/>
                <a:gd name="connsiteY1" fmla="*/ 37097 h 1890478"/>
                <a:gd name="connsiteX2" fmla="*/ 12192000 w 12192000"/>
                <a:gd name="connsiteY2" fmla="*/ 1890478 h 1890478"/>
                <a:gd name="connsiteX3" fmla="*/ 0 w 12192000"/>
                <a:gd name="connsiteY3" fmla="*/ 1890478 h 1890478"/>
                <a:gd name="connsiteX4" fmla="*/ 0 w 12192000"/>
                <a:gd name="connsiteY4" fmla="*/ 607368 h 1890478"/>
                <a:gd name="connsiteX0" fmla="*/ 0 w 12192000"/>
                <a:gd name="connsiteY0" fmla="*/ 696203 h 1979313"/>
                <a:gd name="connsiteX1" fmla="*/ 12192000 w 12192000"/>
                <a:gd name="connsiteY1" fmla="*/ 125932 h 1979313"/>
                <a:gd name="connsiteX2" fmla="*/ 12192000 w 12192000"/>
                <a:gd name="connsiteY2" fmla="*/ 1979313 h 1979313"/>
                <a:gd name="connsiteX3" fmla="*/ 0 w 12192000"/>
                <a:gd name="connsiteY3" fmla="*/ 1979313 h 1979313"/>
                <a:gd name="connsiteX4" fmla="*/ 0 w 12192000"/>
                <a:gd name="connsiteY4" fmla="*/ 696203 h 1979313"/>
                <a:gd name="connsiteX0" fmla="*/ 0 w 12192000"/>
                <a:gd name="connsiteY0" fmla="*/ 571705 h 1854815"/>
                <a:gd name="connsiteX1" fmla="*/ 3165231 w 12192000"/>
                <a:gd name="connsiteY1" fmla="*/ 1788113 h 1854815"/>
                <a:gd name="connsiteX2" fmla="*/ 12192000 w 12192000"/>
                <a:gd name="connsiteY2" fmla="*/ 1434 h 1854815"/>
                <a:gd name="connsiteX3" fmla="*/ 12192000 w 12192000"/>
                <a:gd name="connsiteY3" fmla="*/ 1854815 h 1854815"/>
                <a:gd name="connsiteX4" fmla="*/ 0 w 12192000"/>
                <a:gd name="connsiteY4" fmla="*/ 1854815 h 1854815"/>
                <a:gd name="connsiteX5" fmla="*/ 0 w 12192000"/>
                <a:gd name="connsiteY5" fmla="*/ 571705 h 1854815"/>
                <a:gd name="connsiteX0" fmla="*/ 0 w 12192000"/>
                <a:gd name="connsiteY0" fmla="*/ 571732 h 1854842"/>
                <a:gd name="connsiteX1" fmla="*/ 3356150 w 12192000"/>
                <a:gd name="connsiteY1" fmla="*/ 1753338 h 1854842"/>
                <a:gd name="connsiteX2" fmla="*/ 12192000 w 12192000"/>
                <a:gd name="connsiteY2" fmla="*/ 1461 h 1854842"/>
                <a:gd name="connsiteX3" fmla="*/ 12192000 w 12192000"/>
                <a:gd name="connsiteY3" fmla="*/ 1854842 h 1854842"/>
                <a:gd name="connsiteX4" fmla="*/ 0 w 12192000"/>
                <a:gd name="connsiteY4" fmla="*/ 1854842 h 1854842"/>
                <a:gd name="connsiteX5" fmla="*/ 0 w 12192000"/>
                <a:gd name="connsiteY5" fmla="*/ 571732 h 1854842"/>
                <a:gd name="connsiteX0" fmla="*/ 20097 w 12192000"/>
                <a:gd name="connsiteY0" fmla="*/ 647134 h 1854842"/>
                <a:gd name="connsiteX1" fmla="*/ 3356150 w 12192000"/>
                <a:gd name="connsiteY1" fmla="*/ 1753338 h 1854842"/>
                <a:gd name="connsiteX2" fmla="*/ 12192000 w 12192000"/>
                <a:gd name="connsiteY2" fmla="*/ 1461 h 1854842"/>
                <a:gd name="connsiteX3" fmla="*/ 12192000 w 12192000"/>
                <a:gd name="connsiteY3" fmla="*/ 1854842 h 1854842"/>
                <a:gd name="connsiteX4" fmla="*/ 0 w 12192000"/>
                <a:gd name="connsiteY4" fmla="*/ 1854842 h 1854842"/>
                <a:gd name="connsiteX5" fmla="*/ 20097 w 12192000"/>
                <a:gd name="connsiteY5" fmla="*/ 647134 h 1854842"/>
                <a:gd name="connsiteX0" fmla="*/ 0 w 12202048"/>
                <a:gd name="connsiteY0" fmla="*/ 647134 h 1854842"/>
                <a:gd name="connsiteX1" fmla="*/ 3366198 w 12202048"/>
                <a:gd name="connsiteY1" fmla="*/ 1753338 h 1854842"/>
                <a:gd name="connsiteX2" fmla="*/ 12202048 w 12202048"/>
                <a:gd name="connsiteY2" fmla="*/ 1461 h 1854842"/>
                <a:gd name="connsiteX3" fmla="*/ 12202048 w 12202048"/>
                <a:gd name="connsiteY3" fmla="*/ 1854842 h 1854842"/>
                <a:gd name="connsiteX4" fmla="*/ 10048 w 12202048"/>
                <a:gd name="connsiteY4" fmla="*/ 1854842 h 1854842"/>
                <a:gd name="connsiteX5" fmla="*/ 0 w 12202048"/>
                <a:gd name="connsiteY5" fmla="*/ 647134 h 1854842"/>
                <a:gd name="connsiteX0" fmla="*/ 0 w 12202048"/>
                <a:gd name="connsiteY0" fmla="*/ 647116 h 1854824"/>
                <a:gd name="connsiteX1" fmla="*/ 3356150 w 12202048"/>
                <a:gd name="connsiteY1" fmla="*/ 1776521 h 1854824"/>
                <a:gd name="connsiteX2" fmla="*/ 12202048 w 12202048"/>
                <a:gd name="connsiteY2" fmla="*/ 1443 h 1854824"/>
                <a:gd name="connsiteX3" fmla="*/ 12202048 w 12202048"/>
                <a:gd name="connsiteY3" fmla="*/ 1854824 h 1854824"/>
                <a:gd name="connsiteX4" fmla="*/ 10048 w 12202048"/>
                <a:gd name="connsiteY4" fmla="*/ 1854824 h 1854824"/>
                <a:gd name="connsiteX5" fmla="*/ 0 w 12202048"/>
                <a:gd name="connsiteY5" fmla="*/ 647116 h 1854824"/>
                <a:gd name="connsiteX0" fmla="*/ 0 w 12202048"/>
                <a:gd name="connsiteY0" fmla="*/ 647125 h 1854833"/>
                <a:gd name="connsiteX1" fmla="*/ 5988818 w 12202048"/>
                <a:gd name="connsiteY1" fmla="*/ 1764930 h 1854833"/>
                <a:gd name="connsiteX2" fmla="*/ 12202048 w 12202048"/>
                <a:gd name="connsiteY2" fmla="*/ 1452 h 1854833"/>
                <a:gd name="connsiteX3" fmla="*/ 12202048 w 12202048"/>
                <a:gd name="connsiteY3" fmla="*/ 1854833 h 1854833"/>
                <a:gd name="connsiteX4" fmla="*/ 10048 w 12202048"/>
                <a:gd name="connsiteY4" fmla="*/ 1854833 h 1854833"/>
                <a:gd name="connsiteX5" fmla="*/ 0 w 12202048"/>
                <a:gd name="connsiteY5" fmla="*/ 647125 h 1854833"/>
                <a:gd name="connsiteX0" fmla="*/ 0 w 12202048"/>
                <a:gd name="connsiteY0" fmla="*/ 647089 h 1854797"/>
                <a:gd name="connsiteX1" fmla="*/ 3326005 w 12202048"/>
                <a:gd name="connsiteY1" fmla="*/ 1811295 h 1854797"/>
                <a:gd name="connsiteX2" fmla="*/ 12202048 w 12202048"/>
                <a:gd name="connsiteY2" fmla="*/ 1416 h 1854797"/>
                <a:gd name="connsiteX3" fmla="*/ 12202048 w 12202048"/>
                <a:gd name="connsiteY3" fmla="*/ 1854797 h 1854797"/>
                <a:gd name="connsiteX4" fmla="*/ 10048 w 12202048"/>
                <a:gd name="connsiteY4" fmla="*/ 1854797 h 1854797"/>
                <a:gd name="connsiteX5" fmla="*/ 0 w 12202048"/>
                <a:gd name="connsiteY5" fmla="*/ 647089 h 1854797"/>
                <a:gd name="connsiteX0" fmla="*/ 0 w 12202048"/>
                <a:gd name="connsiteY0" fmla="*/ 837895 h 2045603"/>
                <a:gd name="connsiteX1" fmla="*/ 3326005 w 12202048"/>
                <a:gd name="connsiteY1" fmla="*/ 2002101 h 2045603"/>
                <a:gd name="connsiteX2" fmla="*/ 8842549 w 12202048"/>
                <a:gd name="connsiteY2" fmla="*/ 221445 h 2045603"/>
                <a:gd name="connsiteX3" fmla="*/ 12202048 w 12202048"/>
                <a:gd name="connsiteY3" fmla="*/ 192222 h 2045603"/>
                <a:gd name="connsiteX4" fmla="*/ 12202048 w 12202048"/>
                <a:gd name="connsiteY4" fmla="*/ 2045603 h 2045603"/>
                <a:gd name="connsiteX5" fmla="*/ 10048 w 12202048"/>
                <a:gd name="connsiteY5" fmla="*/ 2045603 h 2045603"/>
                <a:gd name="connsiteX6" fmla="*/ 0 w 12202048"/>
                <a:gd name="connsiteY6" fmla="*/ 837895 h 2045603"/>
                <a:gd name="connsiteX0" fmla="*/ 0 w 12202048"/>
                <a:gd name="connsiteY0" fmla="*/ 837895 h 2045603"/>
                <a:gd name="connsiteX1" fmla="*/ 3336053 w 12202048"/>
                <a:gd name="connsiteY1" fmla="*/ 1895204 h 2045603"/>
                <a:gd name="connsiteX2" fmla="*/ 8842549 w 12202048"/>
                <a:gd name="connsiteY2" fmla="*/ 221445 h 2045603"/>
                <a:gd name="connsiteX3" fmla="*/ 12202048 w 12202048"/>
                <a:gd name="connsiteY3" fmla="*/ 192222 h 2045603"/>
                <a:gd name="connsiteX4" fmla="*/ 12202048 w 12202048"/>
                <a:gd name="connsiteY4" fmla="*/ 2045603 h 2045603"/>
                <a:gd name="connsiteX5" fmla="*/ 10048 w 12202048"/>
                <a:gd name="connsiteY5" fmla="*/ 2045603 h 2045603"/>
                <a:gd name="connsiteX6" fmla="*/ 0 w 12202048"/>
                <a:gd name="connsiteY6" fmla="*/ 837895 h 2045603"/>
                <a:gd name="connsiteX0" fmla="*/ 0 w 12202048"/>
                <a:gd name="connsiteY0" fmla="*/ 837895 h 2045603"/>
                <a:gd name="connsiteX1" fmla="*/ 3356150 w 12202048"/>
                <a:gd name="connsiteY1" fmla="*/ 1846616 h 2045603"/>
                <a:gd name="connsiteX2" fmla="*/ 8842549 w 12202048"/>
                <a:gd name="connsiteY2" fmla="*/ 221445 h 2045603"/>
                <a:gd name="connsiteX3" fmla="*/ 12202048 w 12202048"/>
                <a:gd name="connsiteY3" fmla="*/ 192222 h 2045603"/>
                <a:gd name="connsiteX4" fmla="*/ 12202048 w 12202048"/>
                <a:gd name="connsiteY4" fmla="*/ 2045603 h 2045603"/>
                <a:gd name="connsiteX5" fmla="*/ 10048 w 12202048"/>
                <a:gd name="connsiteY5" fmla="*/ 2045603 h 2045603"/>
                <a:gd name="connsiteX6" fmla="*/ 0 w 12202048"/>
                <a:gd name="connsiteY6" fmla="*/ 837895 h 2045603"/>
                <a:gd name="connsiteX0" fmla="*/ 0 w 12202048"/>
                <a:gd name="connsiteY0" fmla="*/ 745063 h 1952771"/>
                <a:gd name="connsiteX1" fmla="*/ 3356150 w 12202048"/>
                <a:gd name="connsiteY1" fmla="*/ 1753784 h 1952771"/>
                <a:gd name="connsiteX2" fmla="*/ 8842549 w 12202048"/>
                <a:gd name="connsiteY2" fmla="*/ 128613 h 1952771"/>
                <a:gd name="connsiteX3" fmla="*/ 12202048 w 12202048"/>
                <a:gd name="connsiteY3" fmla="*/ 99390 h 1952771"/>
                <a:gd name="connsiteX4" fmla="*/ 12202048 w 12202048"/>
                <a:gd name="connsiteY4" fmla="*/ 1952771 h 1952771"/>
                <a:gd name="connsiteX5" fmla="*/ 10048 w 12202048"/>
                <a:gd name="connsiteY5" fmla="*/ 1952771 h 1952771"/>
                <a:gd name="connsiteX6" fmla="*/ 0 w 12202048"/>
                <a:gd name="connsiteY6" fmla="*/ 745063 h 1952771"/>
                <a:gd name="connsiteX0" fmla="*/ 0 w 12202048"/>
                <a:gd name="connsiteY0" fmla="*/ 792744 h 2000452"/>
                <a:gd name="connsiteX1" fmla="*/ 3356150 w 12202048"/>
                <a:gd name="connsiteY1" fmla="*/ 1801465 h 2000452"/>
                <a:gd name="connsiteX2" fmla="*/ 8842549 w 12202048"/>
                <a:gd name="connsiteY2" fmla="*/ 176294 h 2000452"/>
                <a:gd name="connsiteX3" fmla="*/ 12202048 w 12202048"/>
                <a:gd name="connsiteY3" fmla="*/ 147071 h 2000452"/>
                <a:gd name="connsiteX4" fmla="*/ 12202048 w 12202048"/>
                <a:gd name="connsiteY4" fmla="*/ 2000452 h 2000452"/>
                <a:gd name="connsiteX5" fmla="*/ 10048 w 12202048"/>
                <a:gd name="connsiteY5" fmla="*/ 2000452 h 2000452"/>
                <a:gd name="connsiteX6" fmla="*/ 0 w 12202048"/>
                <a:gd name="connsiteY6" fmla="*/ 792744 h 2000452"/>
                <a:gd name="connsiteX0" fmla="*/ 0 w 12202048"/>
                <a:gd name="connsiteY0" fmla="*/ 862799 h 2070507"/>
                <a:gd name="connsiteX1" fmla="*/ 3356150 w 12202048"/>
                <a:gd name="connsiteY1" fmla="*/ 1871520 h 2070507"/>
                <a:gd name="connsiteX2" fmla="*/ 8842549 w 12202048"/>
                <a:gd name="connsiteY2" fmla="*/ 246349 h 2070507"/>
                <a:gd name="connsiteX3" fmla="*/ 12202048 w 12202048"/>
                <a:gd name="connsiteY3" fmla="*/ 217126 h 2070507"/>
                <a:gd name="connsiteX4" fmla="*/ 12202048 w 12202048"/>
                <a:gd name="connsiteY4" fmla="*/ 2070507 h 2070507"/>
                <a:gd name="connsiteX5" fmla="*/ 10048 w 12202048"/>
                <a:gd name="connsiteY5" fmla="*/ 2070507 h 2070507"/>
                <a:gd name="connsiteX6" fmla="*/ 0 w 12202048"/>
                <a:gd name="connsiteY6" fmla="*/ 862799 h 2070507"/>
                <a:gd name="connsiteX0" fmla="*/ 0 w 12202048"/>
                <a:gd name="connsiteY0" fmla="*/ 867906 h 2075614"/>
                <a:gd name="connsiteX1" fmla="*/ 3356150 w 12202048"/>
                <a:gd name="connsiteY1" fmla="*/ 1876627 h 2075614"/>
                <a:gd name="connsiteX2" fmla="*/ 8842549 w 12202048"/>
                <a:gd name="connsiteY2" fmla="*/ 251456 h 2075614"/>
                <a:gd name="connsiteX3" fmla="*/ 12202048 w 12202048"/>
                <a:gd name="connsiteY3" fmla="*/ 222233 h 2075614"/>
                <a:gd name="connsiteX4" fmla="*/ 12202048 w 12202048"/>
                <a:gd name="connsiteY4" fmla="*/ 2075614 h 2075614"/>
                <a:gd name="connsiteX5" fmla="*/ 10048 w 12202048"/>
                <a:gd name="connsiteY5" fmla="*/ 2075614 h 2075614"/>
                <a:gd name="connsiteX6" fmla="*/ 0 w 12202048"/>
                <a:gd name="connsiteY6" fmla="*/ 867906 h 2075614"/>
                <a:gd name="connsiteX0" fmla="*/ 0 w 12206701"/>
                <a:gd name="connsiteY0" fmla="*/ 857730 h 2065438"/>
                <a:gd name="connsiteX1" fmla="*/ 3356150 w 12206701"/>
                <a:gd name="connsiteY1" fmla="*/ 1866451 h 2065438"/>
                <a:gd name="connsiteX2" fmla="*/ 8842549 w 12206701"/>
                <a:gd name="connsiteY2" fmla="*/ 241280 h 2065438"/>
                <a:gd name="connsiteX3" fmla="*/ 12202048 w 12206701"/>
                <a:gd name="connsiteY3" fmla="*/ 212057 h 2065438"/>
                <a:gd name="connsiteX4" fmla="*/ 12202048 w 12206701"/>
                <a:gd name="connsiteY4" fmla="*/ 2065438 h 2065438"/>
                <a:gd name="connsiteX5" fmla="*/ 10048 w 12206701"/>
                <a:gd name="connsiteY5" fmla="*/ 2065438 h 2065438"/>
                <a:gd name="connsiteX6" fmla="*/ 0 w 12206701"/>
                <a:gd name="connsiteY6" fmla="*/ 857730 h 2065438"/>
                <a:gd name="connsiteX0" fmla="*/ 0 w 12208042"/>
                <a:gd name="connsiteY0" fmla="*/ 904528 h 2112236"/>
                <a:gd name="connsiteX1" fmla="*/ 3356150 w 12208042"/>
                <a:gd name="connsiteY1" fmla="*/ 1913249 h 2112236"/>
                <a:gd name="connsiteX2" fmla="*/ 8842549 w 12208042"/>
                <a:gd name="connsiteY2" fmla="*/ 288078 h 2112236"/>
                <a:gd name="connsiteX3" fmla="*/ 12202048 w 12208042"/>
                <a:gd name="connsiteY3" fmla="*/ 258855 h 2112236"/>
                <a:gd name="connsiteX4" fmla="*/ 12202048 w 12208042"/>
                <a:gd name="connsiteY4" fmla="*/ 2112236 h 2112236"/>
                <a:gd name="connsiteX5" fmla="*/ 10048 w 12208042"/>
                <a:gd name="connsiteY5" fmla="*/ 2112236 h 2112236"/>
                <a:gd name="connsiteX6" fmla="*/ 0 w 12208042"/>
                <a:gd name="connsiteY6" fmla="*/ 904528 h 2112236"/>
                <a:gd name="connsiteX0" fmla="*/ 0 w 12208042"/>
                <a:gd name="connsiteY0" fmla="*/ 843938 h 2051646"/>
                <a:gd name="connsiteX1" fmla="*/ 3356150 w 12208042"/>
                <a:gd name="connsiteY1" fmla="*/ 1852659 h 2051646"/>
                <a:gd name="connsiteX2" fmla="*/ 8842549 w 12208042"/>
                <a:gd name="connsiteY2" fmla="*/ 407763 h 2051646"/>
                <a:gd name="connsiteX3" fmla="*/ 12202048 w 12208042"/>
                <a:gd name="connsiteY3" fmla="*/ 198265 h 2051646"/>
                <a:gd name="connsiteX4" fmla="*/ 12202048 w 12208042"/>
                <a:gd name="connsiteY4" fmla="*/ 2051646 h 2051646"/>
                <a:gd name="connsiteX5" fmla="*/ 10048 w 12208042"/>
                <a:gd name="connsiteY5" fmla="*/ 2051646 h 2051646"/>
                <a:gd name="connsiteX6" fmla="*/ 0 w 12208042"/>
                <a:gd name="connsiteY6" fmla="*/ 843938 h 2051646"/>
                <a:gd name="connsiteX0" fmla="*/ 0 w 12208103"/>
                <a:gd name="connsiteY0" fmla="*/ 827814 h 2035522"/>
                <a:gd name="connsiteX1" fmla="*/ 3356150 w 12208103"/>
                <a:gd name="connsiteY1" fmla="*/ 1836535 h 2035522"/>
                <a:gd name="connsiteX2" fmla="*/ 8864191 w 12208103"/>
                <a:gd name="connsiteY2" fmla="*/ 456025 h 2035522"/>
                <a:gd name="connsiteX3" fmla="*/ 12202048 w 12208103"/>
                <a:gd name="connsiteY3" fmla="*/ 182141 h 2035522"/>
                <a:gd name="connsiteX4" fmla="*/ 12202048 w 12208103"/>
                <a:gd name="connsiteY4" fmla="*/ 2035522 h 2035522"/>
                <a:gd name="connsiteX5" fmla="*/ 10048 w 12208103"/>
                <a:gd name="connsiteY5" fmla="*/ 2035522 h 2035522"/>
                <a:gd name="connsiteX6" fmla="*/ 0 w 12208103"/>
                <a:gd name="connsiteY6" fmla="*/ 827814 h 2035522"/>
                <a:gd name="connsiteX0" fmla="*/ 0 w 12208119"/>
                <a:gd name="connsiteY0" fmla="*/ 819213 h 2026921"/>
                <a:gd name="connsiteX1" fmla="*/ 3356150 w 12208119"/>
                <a:gd name="connsiteY1" fmla="*/ 1827934 h 2026921"/>
                <a:gd name="connsiteX2" fmla="*/ 8869602 w 12208119"/>
                <a:gd name="connsiteY2" fmla="*/ 486055 h 2026921"/>
                <a:gd name="connsiteX3" fmla="*/ 12202048 w 12208119"/>
                <a:gd name="connsiteY3" fmla="*/ 173540 h 2026921"/>
                <a:gd name="connsiteX4" fmla="*/ 12202048 w 12208119"/>
                <a:gd name="connsiteY4" fmla="*/ 2026921 h 2026921"/>
                <a:gd name="connsiteX5" fmla="*/ 10048 w 12208119"/>
                <a:gd name="connsiteY5" fmla="*/ 2026921 h 2026921"/>
                <a:gd name="connsiteX6" fmla="*/ 0 w 12208119"/>
                <a:gd name="connsiteY6" fmla="*/ 819213 h 2026921"/>
                <a:gd name="connsiteX0" fmla="*/ 0 w 12208483"/>
                <a:gd name="connsiteY0" fmla="*/ 804055 h 2011763"/>
                <a:gd name="connsiteX1" fmla="*/ 3356150 w 12208483"/>
                <a:gd name="connsiteY1" fmla="*/ 1812776 h 2011763"/>
                <a:gd name="connsiteX2" fmla="*/ 8988636 w 12208483"/>
                <a:gd name="connsiteY2" fmla="*/ 548158 h 2011763"/>
                <a:gd name="connsiteX3" fmla="*/ 12202048 w 12208483"/>
                <a:gd name="connsiteY3" fmla="*/ 158382 h 2011763"/>
                <a:gd name="connsiteX4" fmla="*/ 12202048 w 12208483"/>
                <a:gd name="connsiteY4" fmla="*/ 2011763 h 2011763"/>
                <a:gd name="connsiteX5" fmla="*/ 10048 w 12208483"/>
                <a:gd name="connsiteY5" fmla="*/ 2011763 h 2011763"/>
                <a:gd name="connsiteX6" fmla="*/ 0 w 12208483"/>
                <a:gd name="connsiteY6" fmla="*/ 804055 h 2011763"/>
                <a:gd name="connsiteX0" fmla="*/ 0 w 12208627"/>
                <a:gd name="connsiteY0" fmla="*/ 795242 h 2002950"/>
                <a:gd name="connsiteX1" fmla="*/ 3356150 w 12208627"/>
                <a:gd name="connsiteY1" fmla="*/ 1803963 h 2002950"/>
                <a:gd name="connsiteX2" fmla="*/ 9031922 w 12208627"/>
                <a:gd name="connsiteY2" fmla="*/ 590851 h 2002950"/>
                <a:gd name="connsiteX3" fmla="*/ 12202048 w 12208627"/>
                <a:gd name="connsiteY3" fmla="*/ 149569 h 2002950"/>
                <a:gd name="connsiteX4" fmla="*/ 12202048 w 12208627"/>
                <a:gd name="connsiteY4" fmla="*/ 2002950 h 2002950"/>
                <a:gd name="connsiteX5" fmla="*/ 10048 w 12208627"/>
                <a:gd name="connsiteY5" fmla="*/ 2002950 h 2002950"/>
                <a:gd name="connsiteX6" fmla="*/ 0 w 12208627"/>
                <a:gd name="connsiteY6" fmla="*/ 795242 h 2002950"/>
                <a:gd name="connsiteX0" fmla="*/ 0 w 12219412"/>
                <a:gd name="connsiteY0" fmla="*/ 752549 h 1960257"/>
                <a:gd name="connsiteX1" fmla="*/ 3356150 w 12219412"/>
                <a:gd name="connsiteY1" fmla="*/ 1761270 h 1960257"/>
                <a:gd name="connsiteX2" fmla="*/ 9031922 w 12219412"/>
                <a:gd name="connsiteY2" fmla="*/ 548158 h 1960257"/>
                <a:gd name="connsiteX3" fmla="*/ 12212870 w 12219412"/>
                <a:gd name="connsiteY3" fmla="*/ 158384 h 1960257"/>
                <a:gd name="connsiteX4" fmla="*/ 12202048 w 12219412"/>
                <a:gd name="connsiteY4" fmla="*/ 1960257 h 1960257"/>
                <a:gd name="connsiteX5" fmla="*/ 10048 w 12219412"/>
                <a:gd name="connsiteY5" fmla="*/ 1960257 h 1960257"/>
                <a:gd name="connsiteX6" fmla="*/ 0 w 12219412"/>
                <a:gd name="connsiteY6" fmla="*/ 752549 h 1960257"/>
                <a:gd name="connsiteX0" fmla="*/ 0 w 12219412"/>
                <a:gd name="connsiteY0" fmla="*/ 752549 h 1960257"/>
                <a:gd name="connsiteX1" fmla="*/ 3356150 w 12219412"/>
                <a:gd name="connsiteY1" fmla="*/ 1761270 h 1960257"/>
                <a:gd name="connsiteX2" fmla="*/ 9031922 w 12219412"/>
                <a:gd name="connsiteY2" fmla="*/ 548158 h 1960257"/>
                <a:gd name="connsiteX3" fmla="*/ 12212870 w 12219412"/>
                <a:gd name="connsiteY3" fmla="*/ 158384 h 1960257"/>
                <a:gd name="connsiteX4" fmla="*/ 12205410 w 12219412"/>
                <a:gd name="connsiteY4" fmla="*/ 1960257 h 1960257"/>
                <a:gd name="connsiteX5" fmla="*/ 10048 w 12219412"/>
                <a:gd name="connsiteY5" fmla="*/ 1960257 h 1960257"/>
                <a:gd name="connsiteX6" fmla="*/ 0 w 12219412"/>
                <a:gd name="connsiteY6" fmla="*/ 752549 h 1960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19412" h="1960257">
                  <a:moveTo>
                    <a:pt x="0" y="752549"/>
                  </a:moveTo>
                  <a:cubicBezTo>
                    <a:pt x="539261" y="694064"/>
                    <a:pt x="1324150" y="1856315"/>
                    <a:pt x="3356150" y="1761270"/>
                  </a:cubicBezTo>
                  <a:cubicBezTo>
                    <a:pt x="5005754" y="1712663"/>
                    <a:pt x="7552581" y="849805"/>
                    <a:pt x="9031922" y="548158"/>
                  </a:cubicBezTo>
                  <a:cubicBezTo>
                    <a:pt x="10511263" y="246511"/>
                    <a:pt x="12342811" y="-258905"/>
                    <a:pt x="12212870" y="158384"/>
                  </a:cubicBezTo>
                  <a:cubicBezTo>
                    <a:pt x="12209263" y="759008"/>
                    <a:pt x="12209017" y="1359633"/>
                    <a:pt x="12205410" y="1960257"/>
                  </a:cubicBezTo>
                  <a:lnTo>
                    <a:pt x="10048" y="1960257"/>
                  </a:lnTo>
                  <a:cubicBezTo>
                    <a:pt x="6699" y="1557688"/>
                    <a:pt x="3349" y="1155118"/>
                    <a:pt x="0" y="752549"/>
                  </a:cubicBezTo>
                  <a:close/>
                </a:path>
              </a:pathLst>
            </a:custGeom>
            <a:solidFill>
              <a:schemeClr val="tx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4">
              <a:extLst>
                <a:ext uri="{FF2B5EF4-FFF2-40B4-BE49-F238E27FC236}">
                  <a16:creationId xmlns:a16="http://schemas.microsoft.com/office/drawing/2014/main" id="{35C360D2-D66C-A204-E9EF-FA721B54205B}"/>
                </a:ext>
              </a:extLst>
            </p:cNvPr>
            <p:cNvSpPr/>
            <p:nvPr/>
          </p:nvSpPr>
          <p:spPr>
            <a:xfrm>
              <a:off x="-10048" y="4645237"/>
              <a:ext cx="12212096" cy="1590527"/>
            </a:xfrm>
            <a:custGeom>
              <a:avLst/>
              <a:gdLst>
                <a:gd name="connsiteX0" fmla="*/ 0 w 12202048"/>
                <a:gd name="connsiteY0" fmla="*/ 0 h 542611"/>
                <a:gd name="connsiteX1" fmla="*/ 12202048 w 12202048"/>
                <a:gd name="connsiteY1" fmla="*/ 0 h 542611"/>
                <a:gd name="connsiteX2" fmla="*/ 12202048 w 12202048"/>
                <a:gd name="connsiteY2" fmla="*/ 542611 h 542611"/>
                <a:gd name="connsiteX3" fmla="*/ 0 w 12202048"/>
                <a:gd name="connsiteY3" fmla="*/ 542611 h 542611"/>
                <a:gd name="connsiteX4" fmla="*/ 0 w 12202048"/>
                <a:gd name="connsiteY4" fmla="*/ 0 h 542611"/>
                <a:gd name="connsiteX0" fmla="*/ 0 w 12202048"/>
                <a:gd name="connsiteY0" fmla="*/ 0 h 935613"/>
                <a:gd name="connsiteX1" fmla="*/ 12202048 w 12202048"/>
                <a:gd name="connsiteY1" fmla="*/ 0 h 935613"/>
                <a:gd name="connsiteX2" fmla="*/ 12202048 w 12202048"/>
                <a:gd name="connsiteY2" fmla="*/ 542611 h 935613"/>
                <a:gd name="connsiteX3" fmla="*/ 0 w 12202048"/>
                <a:gd name="connsiteY3" fmla="*/ 542611 h 935613"/>
                <a:gd name="connsiteX4" fmla="*/ 0 w 12202048"/>
                <a:gd name="connsiteY4" fmla="*/ 0 h 935613"/>
                <a:gd name="connsiteX0" fmla="*/ 0 w 12202048"/>
                <a:gd name="connsiteY0" fmla="*/ 256919 h 1192532"/>
                <a:gd name="connsiteX1" fmla="*/ 12202048 w 12202048"/>
                <a:gd name="connsiteY1" fmla="*/ 256919 h 1192532"/>
                <a:gd name="connsiteX2" fmla="*/ 12202048 w 12202048"/>
                <a:gd name="connsiteY2" fmla="*/ 799530 h 1192532"/>
                <a:gd name="connsiteX3" fmla="*/ 0 w 12202048"/>
                <a:gd name="connsiteY3" fmla="*/ 799530 h 1192532"/>
                <a:gd name="connsiteX4" fmla="*/ 0 w 12202048"/>
                <a:gd name="connsiteY4" fmla="*/ 256919 h 1192532"/>
                <a:gd name="connsiteX0" fmla="*/ 0 w 12202048"/>
                <a:gd name="connsiteY0" fmla="*/ 0 h 935613"/>
                <a:gd name="connsiteX1" fmla="*/ 12202048 w 12202048"/>
                <a:gd name="connsiteY1" fmla="*/ 0 h 935613"/>
                <a:gd name="connsiteX2" fmla="*/ 12202048 w 12202048"/>
                <a:gd name="connsiteY2" fmla="*/ 542611 h 935613"/>
                <a:gd name="connsiteX3" fmla="*/ 0 w 12202048"/>
                <a:gd name="connsiteY3" fmla="*/ 542611 h 935613"/>
                <a:gd name="connsiteX4" fmla="*/ 0 w 12202048"/>
                <a:gd name="connsiteY4" fmla="*/ 0 h 935613"/>
                <a:gd name="connsiteX0" fmla="*/ 0 w 12202048"/>
                <a:gd name="connsiteY0" fmla="*/ 0 h 935613"/>
                <a:gd name="connsiteX1" fmla="*/ 12202048 w 12202048"/>
                <a:gd name="connsiteY1" fmla="*/ 0 h 935613"/>
                <a:gd name="connsiteX2" fmla="*/ 12202048 w 12202048"/>
                <a:gd name="connsiteY2" fmla="*/ 542611 h 935613"/>
                <a:gd name="connsiteX3" fmla="*/ 0 w 12202048"/>
                <a:gd name="connsiteY3" fmla="*/ 542611 h 935613"/>
                <a:gd name="connsiteX4" fmla="*/ 0 w 12202048"/>
                <a:gd name="connsiteY4" fmla="*/ 0 h 935613"/>
                <a:gd name="connsiteX0" fmla="*/ 0 w 12202048"/>
                <a:gd name="connsiteY0" fmla="*/ 0 h 809605"/>
                <a:gd name="connsiteX1" fmla="*/ 12202048 w 12202048"/>
                <a:gd name="connsiteY1" fmla="*/ 0 h 809605"/>
                <a:gd name="connsiteX2" fmla="*/ 12202048 w 12202048"/>
                <a:gd name="connsiteY2" fmla="*/ 542611 h 809605"/>
                <a:gd name="connsiteX3" fmla="*/ 0 w 12202048"/>
                <a:gd name="connsiteY3" fmla="*/ 542611 h 809605"/>
                <a:gd name="connsiteX4" fmla="*/ 0 w 12202048"/>
                <a:gd name="connsiteY4" fmla="*/ 0 h 809605"/>
                <a:gd name="connsiteX0" fmla="*/ 0 w 12202048"/>
                <a:gd name="connsiteY0" fmla="*/ 0 h 809605"/>
                <a:gd name="connsiteX1" fmla="*/ 12202048 w 12202048"/>
                <a:gd name="connsiteY1" fmla="*/ 0 h 809605"/>
                <a:gd name="connsiteX2" fmla="*/ 12202048 w 12202048"/>
                <a:gd name="connsiteY2" fmla="*/ 542611 h 809605"/>
                <a:gd name="connsiteX3" fmla="*/ 0 w 12202048"/>
                <a:gd name="connsiteY3" fmla="*/ 542611 h 809605"/>
                <a:gd name="connsiteX4" fmla="*/ 0 w 12202048"/>
                <a:gd name="connsiteY4" fmla="*/ 0 h 809605"/>
                <a:gd name="connsiteX0" fmla="*/ 0 w 12202048"/>
                <a:gd name="connsiteY0" fmla="*/ 0 h 809605"/>
                <a:gd name="connsiteX1" fmla="*/ 12202048 w 12202048"/>
                <a:gd name="connsiteY1" fmla="*/ 0 h 809605"/>
                <a:gd name="connsiteX2" fmla="*/ 12202048 w 12202048"/>
                <a:gd name="connsiteY2" fmla="*/ 542611 h 809605"/>
                <a:gd name="connsiteX3" fmla="*/ 0 w 12202048"/>
                <a:gd name="connsiteY3" fmla="*/ 542611 h 809605"/>
                <a:gd name="connsiteX4" fmla="*/ 0 w 12202048"/>
                <a:gd name="connsiteY4" fmla="*/ 0 h 809605"/>
                <a:gd name="connsiteX0" fmla="*/ 0 w 12202048"/>
                <a:gd name="connsiteY0" fmla="*/ 0 h 809605"/>
                <a:gd name="connsiteX1" fmla="*/ 12202048 w 12202048"/>
                <a:gd name="connsiteY1" fmla="*/ 0 h 809605"/>
                <a:gd name="connsiteX2" fmla="*/ 12202048 w 12202048"/>
                <a:gd name="connsiteY2" fmla="*/ 542611 h 809605"/>
                <a:gd name="connsiteX3" fmla="*/ 0 w 12202048"/>
                <a:gd name="connsiteY3" fmla="*/ 542611 h 809605"/>
                <a:gd name="connsiteX4" fmla="*/ 0 w 12202048"/>
                <a:gd name="connsiteY4" fmla="*/ 0 h 809605"/>
                <a:gd name="connsiteX0" fmla="*/ 0 w 12202048"/>
                <a:gd name="connsiteY0" fmla="*/ 0 h 809605"/>
                <a:gd name="connsiteX1" fmla="*/ 12202048 w 12202048"/>
                <a:gd name="connsiteY1" fmla="*/ 0 h 809605"/>
                <a:gd name="connsiteX2" fmla="*/ 12202048 w 12202048"/>
                <a:gd name="connsiteY2" fmla="*/ 542611 h 809605"/>
                <a:gd name="connsiteX3" fmla="*/ 0 w 12202048"/>
                <a:gd name="connsiteY3" fmla="*/ 542611 h 809605"/>
                <a:gd name="connsiteX4" fmla="*/ 0 w 12202048"/>
                <a:gd name="connsiteY4" fmla="*/ 0 h 809605"/>
                <a:gd name="connsiteX0" fmla="*/ 0 w 12202048"/>
                <a:gd name="connsiteY0" fmla="*/ 0 h 951590"/>
                <a:gd name="connsiteX1" fmla="*/ 12202048 w 12202048"/>
                <a:gd name="connsiteY1" fmla="*/ 0 h 951590"/>
                <a:gd name="connsiteX2" fmla="*/ 12202048 w 12202048"/>
                <a:gd name="connsiteY2" fmla="*/ 542611 h 951590"/>
                <a:gd name="connsiteX3" fmla="*/ 0 w 12202048"/>
                <a:gd name="connsiteY3" fmla="*/ 542611 h 951590"/>
                <a:gd name="connsiteX4" fmla="*/ 0 w 12202048"/>
                <a:gd name="connsiteY4" fmla="*/ 0 h 951590"/>
                <a:gd name="connsiteX0" fmla="*/ 0 w 12202048"/>
                <a:gd name="connsiteY0" fmla="*/ 0 h 951590"/>
                <a:gd name="connsiteX1" fmla="*/ 12202048 w 12202048"/>
                <a:gd name="connsiteY1" fmla="*/ 0 h 951590"/>
                <a:gd name="connsiteX2" fmla="*/ 12202048 w 12202048"/>
                <a:gd name="connsiteY2" fmla="*/ 542611 h 951590"/>
                <a:gd name="connsiteX3" fmla="*/ 0 w 12202048"/>
                <a:gd name="connsiteY3" fmla="*/ 542611 h 951590"/>
                <a:gd name="connsiteX4" fmla="*/ 0 w 12202048"/>
                <a:gd name="connsiteY4" fmla="*/ 0 h 951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2048" h="951590">
                  <a:moveTo>
                    <a:pt x="0" y="0"/>
                  </a:moveTo>
                  <a:cubicBezTo>
                    <a:pt x="2995423" y="1632075"/>
                    <a:pt x="8205407" y="13317"/>
                    <a:pt x="12202048" y="0"/>
                  </a:cubicBezTo>
                  <a:lnTo>
                    <a:pt x="12202048" y="542611"/>
                  </a:lnTo>
                  <a:cubicBezTo>
                    <a:pt x="8145210" y="-235155"/>
                    <a:pt x="5182168" y="1771134"/>
                    <a:pt x="0" y="542611"/>
                  </a:cubicBezTo>
                  <a:lnTo>
                    <a:pt x="0" y="0"/>
                  </a:lnTo>
                  <a:close/>
                </a:path>
              </a:pathLst>
            </a:cu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838200" y="1786451"/>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Footer Placeholder 17">
            <a:extLst>
              <a:ext uri="{FF2B5EF4-FFF2-40B4-BE49-F238E27FC236}">
                <a16:creationId xmlns:a16="http://schemas.microsoft.com/office/drawing/2014/main" id="{76052320-A930-BCBC-4536-2F7BC2B07101}"/>
              </a:ext>
            </a:extLst>
          </p:cNvPr>
          <p:cNvSpPr>
            <a:spLocks noGrp="1"/>
          </p:cNvSpPr>
          <p:nvPr>
            <p:ph type="ftr" sz="quarter" idx="11"/>
          </p:nvPr>
        </p:nvSpPr>
        <p:spPr/>
        <p:txBody>
          <a:bodyPr/>
          <a:lstStyle/>
          <a:p>
            <a:endParaRPr lang="en-US"/>
          </a:p>
        </p:txBody>
      </p:sp>
      <p:sp>
        <p:nvSpPr>
          <p:cNvPr id="20" name="Slide Number Placeholder 4">
            <a:extLst>
              <a:ext uri="{FF2B5EF4-FFF2-40B4-BE49-F238E27FC236}">
                <a16:creationId xmlns:a16="http://schemas.microsoft.com/office/drawing/2014/main" id="{B78E61AA-A517-8AE2-C166-F65880905A76}"/>
              </a:ext>
            </a:extLst>
          </p:cNvPr>
          <p:cNvSpPr>
            <a:spLocks noGrp="1"/>
          </p:cNvSpPr>
          <p:nvPr>
            <p:ph type="sldNum" sz="quarter" idx="12"/>
          </p:nvPr>
        </p:nvSpPr>
        <p:spPr>
          <a:xfrm>
            <a:off x="0" y="6477472"/>
            <a:ext cx="2743200" cy="365125"/>
          </a:xfrm>
        </p:spPr>
        <p:txBody>
          <a:bodyPr/>
          <a:lstStyle>
            <a:lvl1pPr algn="l">
              <a:defRPr>
                <a:solidFill>
                  <a:schemeClr val="bg1"/>
                </a:solidFill>
              </a:defRPr>
            </a:lvl1pPr>
          </a:lstStyle>
          <a:p>
            <a:fld id="{960381B3-8686-42CE-AE29-5D40F96228CF}" type="slidenum">
              <a:rPr lang="en-US" smtClean="0"/>
              <a:pPr/>
              <a:t>‹#›</a:t>
            </a:fld>
            <a:endParaRPr lang="en-US"/>
          </a:p>
        </p:txBody>
      </p:sp>
      <p:pic>
        <p:nvPicPr>
          <p:cNvPr id="21" name="Picture 20" descr="A close-up of a logo&#10;&#10;Description automatically generated">
            <a:extLst>
              <a:ext uri="{FF2B5EF4-FFF2-40B4-BE49-F238E27FC236}">
                <a16:creationId xmlns:a16="http://schemas.microsoft.com/office/drawing/2014/main" id="{8BF8EF32-32E3-B51E-AC4E-F5EADE96EAE4}"/>
              </a:ext>
            </a:extLst>
          </p:cNvPr>
          <p:cNvPicPr>
            <a:picLocks noChangeAspect="1"/>
          </p:cNvPicPr>
          <p:nvPr userDrawn="1"/>
        </p:nvPicPr>
        <p:blipFill>
          <a:blip r:embed="rId2"/>
          <a:stretch>
            <a:fillRect/>
          </a:stretch>
        </p:blipFill>
        <p:spPr>
          <a:xfrm>
            <a:off x="9891839" y="6022313"/>
            <a:ext cx="2300161" cy="808272"/>
          </a:xfrm>
          <a:prstGeom prst="rect">
            <a:avLst/>
          </a:prstGeom>
        </p:spPr>
      </p:pic>
    </p:spTree>
    <p:extLst>
      <p:ext uri="{BB962C8B-B14F-4D97-AF65-F5344CB8AC3E}">
        <p14:creationId xmlns:p14="http://schemas.microsoft.com/office/powerpoint/2010/main" val="1503135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6A5E44B3-2DF2-5E68-E000-A343EA3688DF}"/>
              </a:ext>
            </a:extLst>
          </p:cNvPr>
          <p:cNvGrpSpPr/>
          <p:nvPr userDrawn="1"/>
        </p:nvGrpSpPr>
        <p:grpSpPr>
          <a:xfrm>
            <a:off x="-19405" y="6025998"/>
            <a:ext cx="12247263" cy="832002"/>
            <a:chOff x="-10048" y="4645237"/>
            <a:chExt cx="12219414" cy="2212770"/>
          </a:xfrm>
        </p:grpSpPr>
        <p:sp>
          <p:nvSpPr>
            <p:cNvPr id="12" name="Rectangle 3">
              <a:extLst>
                <a:ext uri="{FF2B5EF4-FFF2-40B4-BE49-F238E27FC236}">
                  <a16:creationId xmlns:a16="http://schemas.microsoft.com/office/drawing/2014/main" id="{47F22175-7480-0652-7B5A-EF619827F174}"/>
                </a:ext>
              </a:extLst>
            </p:cNvPr>
            <p:cNvSpPr/>
            <p:nvPr/>
          </p:nvSpPr>
          <p:spPr>
            <a:xfrm>
              <a:off x="-10046" y="4667383"/>
              <a:ext cx="12219412" cy="2190624"/>
            </a:xfrm>
            <a:custGeom>
              <a:avLst/>
              <a:gdLst>
                <a:gd name="connsiteX0" fmla="*/ 0 w 12192000"/>
                <a:gd name="connsiteY0" fmla="*/ 0 h 1853381"/>
                <a:gd name="connsiteX1" fmla="*/ 12192000 w 12192000"/>
                <a:gd name="connsiteY1" fmla="*/ 0 h 1853381"/>
                <a:gd name="connsiteX2" fmla="*/ 12192000 w 12192000"/>
                <a:gd name="connsiteY2" fmla="*/ 1853381 h 1853381"/>
                <a:gd name="connsiteX3" fmla="*/ 0 w 12192000"/>
                <a:gd name="connsiteY3" fmla="*/ 1853381 h 1853381"/>
                <a:gd name="connsiteX4" fmla="*/ 0 w 12192000"/>
                <a:gd name="connsiteY4" fmla="*/ 0 h 1853381"/>
                <a:gd name="connsiteX0" fmla="*/ 0 w 12192000"/>
                <a:gd name="connsiteY0" fmla="*/ 570271 h 1853381"/>
                <a:gd name="connsiteX1" fmla="*/ 12192000 w 12192000"/>
                <a:gd name="connsiteY1" fmla="*/ 0 h 1853381"/>
                <a:gd name="connsiteX2" fmla="*/ 12192000 w 12192000"/>
                <a:gd name="connsiteY2" fmla="*/ 1853381 h 1853381"/>
                <a:gd name="connsiteX3" fmla="*/ 0 w 12192000"/>
                <a:gd name="connsiteY3" fmla="*/ 1853381 h 1853381"/>
                <a:gd name="connsiteX4" fmla="*/ 0 w 12192000"/>
                <a:gd name="connsiteY4" fmla="*/ 570271 h 1853381"/>
                <a:gd name="connsiteX0" fmla="*/ 0 w 12192000"/>
                <a:gd name="connsiteY0" fmla="*/ 570271 h 1853381"/>
                <a:gd name="connsiteX1" fmla="*/ 12192000 w 12192000"/>
                <a:gd name="connsiteY1" fmla="*/ 0 h 1853381"/>
                <a:gd name="connsiteX2" fmla="*/ 12192000 w 12192000"/>
                <a:gd name="connsiteY2" fmla="*/ 1853381 h 1853381"/>
                <a:gd name="connsiteX3" fmla="*/ 0 w 12192000"/>
                <a:gd name="connsiteY3" fmla="*/ 1853381 h 1853381"/>
                <a:gd name="connsiteX4" fmla="*/ 0 w 12192000"/>
                <a:gd name="connsiteY4" fmla="*/ 570271 h 1853381"/>
                <a:gd name="connsiteX0" fmla="*/ 0 w 12192000"/>
                <a:gd name="connsiteY0" fmla="*/ 607368 h 1890478"/>
                <a:gd name="connsiteX1" fmla="*/ 12192000 w 12192000"/>
                <a:gd name="connsiteY1" fmla="*/ 37097 h 1890478"/>
                <a:gd name="connsiteX2" fmla="*/ 12192000 w 12192000"/>
                <a:gd name="connsiteY2" fmla="*/ 1890478 h 1890478"/>
                <a:gd name="connsiteX3" fmla="*/ 0 w 12192000"/>
                <a:gd name="connsiteY3" fmla="*/ 1890478 h 1890478"/>
                <a:gd name="connsiteX4" fmla="*/ 0 w 12192000"/>
                <a:gd name="connsiteY4" fmla="*/ 607368 h 1890478"/>
                <a:gd name="connsiteX0" fmla="*/ 0 w 12192000"/>
                <a:gd name="connsiteY0" fmla="*/ 696203 h 1979313"/>
                <a:gd name="connsiteX1" fmla="*/ 12192000 w 12192000"/>
                <a:gd name="connsiteY1" fmla="*/ 125932 h 1979313"/>
                <a:gd name="connsiteX2" fmla="*/ 12192000 w 12192000"/>
                <a:gd name="connsiteY2" fmla="*/ 1979313 h 1979313"/>
                <a:gd name="connsiteX3" fmla="*/ 0 w 12192000"/>
                <a:gd name="connsiteY3" fmla="*/ 1979313 h 1979313"/>
                <a:gd name="connsiteX4" fmla="*/ 0 w 12192000"/>
                <a:gd name="connsiteY4" fmla="*/ 696203 h 1979313"/>
                <a:gd name="connsiteX0" fmla="*/ 0 w 12192000"/>
                <a:gd name="connsiteY0" fmla="*/ 571705 h 1854815"/>
                <a:gd name="connsiteX1" fmla="*/ 3165231 w 12192000"/>
                <a:gd name="connsiteY1" fmla="*/ 1788113 h 1854815"/>
                <a:gd name="connsiteX2" fmla="*/ 12192000 w 12192000"/>
                <a:gd name="connsiteY2" fmla="*/ 1434 h 1854815"/>
                <a:gd name="connsiteX3" fmla="*/ 12192000 w 12192000"/>
                <a:gd name="connsiteY3" fmla="*/ 1854815 h 1854815"/>
                <a:gd name="connsiteX4" fmla="*/ 0 w 12192000"/>
                <a:gd name="connsiteY4" fmla="*/ 1854815 h 1854815"/>
                <a:gd name="connsiteX5" fmla="*/ 0 w 12192000"/>
                <a:gd name="connsiteY5" fmla="*/ 571705 h 1854815"/>
                <a:gd name="connsiteX0" fmla="*/ 0 w 12192000"/>
                <a:gd name="connsiteY0" fmla="*/ 571732 h 1854842"/>
                <a:gd name="connsiteX1" fmla="*/ 3356150 w 12192000"/>
                <a:gd name="connsiteY1" fmla="*/ 1753338 h 1854842"/>
                <a:gd name="connsiteX2" fmla="*/ 12192000 w 12192000"/>
                <a:gd name="connsiteY2" fmla="*/ 1461 h 1854842"/>
                <a:gd name="connsiteX3" fmla="*/ 12192000 w 12192000"/>
                <a:gd name="connsiteY3" fmla="*/ 1854842 h 1854842"/>
                <a:gd name="connsiteX4" fmla="*/ 0 w 12192000"/>
                <a:gd name="connsiteY4" fmla="*/ 1854842 h 1854842"/>
                <a:gd name="connsiteX5" fmla="*/ 0 w 12192000"/>
                <a:gd name="connsiteY5" fmla="*/ 571732 h 1854842"/>
                <a:gd name="connsiteX0" fmla="*/ 20097 w 12192000"/>
                <a:gd name="connsiteY0" fmla="*/ 647134 h 1854842"/>
                <a:gd name="connsiteX1" fmla="*/ 3356150 w 12192000"/>
                <a:gd name="connsiteY1" fmla="*/ 1753338 h 1854842"/>
                <a:gd name="connsiteX2" fmla="*/ 12192000 w 12192000"/>
                <a:gd name="connsiteY2" fmla="*/ 1461 h 1854842"/>
                <a:gd name="connsiteX3" fmla="*/ 12192000 w 12192000"/>
                <a:gd name="connsiteY3" fmla="*/ 1854842 h 1854842"/>
                <a:gd name="connsiteX4" fmla="*/ 0 w 12192000"/>
                <a:gd name="connsiteY4" fmla="*/ 1854842 h 1854842"/>
                <a:gd name="connsiteX5" fmla="*/ 20097 w 12192000"/>
                <a:gd name="connsiteY5" fmla="*/ 647134 h 1854842"/>
                <a:gd name="connsiteX0" fmla="*/ 0 w 12202048"/>
                <a:gd name="connsiteY0" fmla="*/ 647134 h 1854842"/>
                <a:gd name="connsiteX1" fmla="*/ 3366198 w 12202048"/>
                <a:gd name="connsiteY1" fmla="*/ 1753338 h 1854842"/>
                <a:gd name="connsiteX2" fmla="*/ 12202048 w 12202048"/>
                <a:gd name="connsiteY2" fmla="*/ 1461 h 1854842"/>
                <a:gd name="connsiteX3" fmla="*/ 12202048 w 12202048"/>
                <a:gd name="connsiteY3" fmla="*/ 1854842 h 1854842"/>
                <a:gd name="connsiteX4" fmla="*/ 10048 w 12202048"/>
                <a:gd name="connsiteY4" fmla="*/ 1854842 h 1854842"/>
                <a:gd name="connsiteX5" fmla="*/ 0 w 12202048"/>
                <a:gd name="connsiteY5" fmla="*/ 647134 h 1854842"/>
                <a:gd name="connsiteX0" fmla="*/ 0 w 12202048"/>
                <a:gd name="connsiteY0" fmla="*/ 647116 h 1854824"/>
                <a:gd name="connsiteX1" fmla="*/ 3356150 w 12202048"/>
                <a:gd name="connsiteY1" fmla="*/ 1776521 h 1854824"/>
                <a:gd name="connsiteX2" fmla="*/ 12202048 w 12202048"/>
                <a:gd name="connsiteY2" fmla="*/ 1443 h 1854824"/>
                <a:gd name="connsiteX3" fmla="*/ 12202048 w 12202048"/>
                <a:gd name="connsiteY3" fmla="*/ 1854824 h 1854824"/>
                <a:gd name="connsiteX4" fmla="*/ 10048 w 12202048"/>
                <a:gd name="connsiteY4" fmla="*/ 1854824 h 1854824"/>
                <a:gd name="connsiteX5" fmla="*/ 0 w 12202048"/>
                <a:gd name="connsiteY5" fmla="*/ 647116 h 1854824"/>
                <a:gd name="connsiteX0" fmla="*/ 0 w 12202048"/>
                <a:gd name="connsiteY0" fmla="*/ 647125 h 1854833"/>
                <a:gd name="connsiteX1" fmla="*/ 5988818 w 12202048"/>
                <a:gd name="connsiteY1" fmla="*/ 1764930 h 1854833"/>
                <a:gd name="connsiteX2" fmla="*/ 12202048 w 12202048"/>
                <a:gd name="connsiteY2" fmla="*/ 1452 h 1854833"/>
                <a:gd name="connsiteX3" fmla="*/ 12202048 w 12202048"/>
                <a:gd name="connsiteY3" fmla="*/ 1854833 h 1854833"/>
                <a:gd name="connsiteX4" fmla="*/ 10048 w 12202048"/>
                <a:gd name="connsiteY4" fmla="*/ 1854833 h 1854833"/>
                <a:gd name="connsiteX5" fmla="*/ 0 w 12202048"/>
                <a:gd name="connsiteY5" fmla="*/ 647125 h 1854833"/>
                <a:gd name="connsiteX0" fmla="*/ 0 w 12202048"/>
                <a:gd name="connsiteY0" fmla="*/ 647089 h 1854797"/>
                <a:gd name="connsiteX1" fmla="*/ 3326005 w 12202048"/>
                <a:gd name="connsiteY1" fmla="*/ 1811295 h 1854797"/>
                <a:gd name="connsiteX2" fmla="*/ 12202048 w 12202048"/>
                <a:gd name="connsiteY2" fmla="*/ 1416 h 1854797"/>
                <a:gd name="connsiteX3" fmla="*/ 12202048 w 12202048"/>
                <a:gd name="connsiteY3" fmla="*/ 1854797 h 1854797"/>
                <a:gd name="connsiteX4" fmla="*/ 10048 w 12202048"/>
                <a:gd name="connsiteY4" fmla="*/ 1854797 h 1854797"/>
                <a:gd name="connsiteX5" fmla="*/ 0 w 12202048"/>
                <a:gd name="connsiteY5" fmla="*/ 647089 h 1854797"/>
                <a:gd name="connsiteX0" fmla="*/ 0 w 12202048"/>
                <a:gd name="connsiteY0" fmla="*/ 837895 h 2045603"/>
                <a:gd name="connsiteX1" fmla="*/ 3326005 w 12202048"/>
                <a:gd name="connsiteY1" fmla="*/ 2002101 h 2045603"/>
                <a:gd name="connsiteX2" fmla="*/ 8842549 w 12202048"/>
                <a:gd name="connsiteY2" fmla="*/ 221445 h 2045603"/>
                <a:gd name="connsiteX3" fmla="*/ 12202048 w 12202048"/>
                <a:gd name="connsiteY3" fmla="*/ 192222 h 2045603"/>
                <a:gd name="connsiteX4" fmla="*/ 12202048 w 12202048"/>
                <a:gd name="connsiteY4" fmla="*/ 2045603 h 2045603"/>
                <a:gd name="connsiteX5" fmla="*/ 10048 w 12202048"/>
                <a:gd name="connsiteY5" fmla="*/ 2045603 h 2045603"/>
                <a:gd name="connsiteX6" fmla="*/ 0 w 12202048"/>
                <a:gd name="connsiteY6" fmla="*/ 837895 h 2045603"/>
                <a:gd name="connsiteX0" fmla="*/ 0 w 12202048"/>
                <a:gd name="connsiteY0" fmla="*/ 837895 h 2045603"/>
                <a:gd name="connsiteX1" fmla="*/ 3336053 w 12202048"/>
                <a:gd name="connsiteY1" fmla="*/ 1895204 h 2045603"/>
                <a:gd name="connsiteX2" fmla="*/ 8842549 w 12202048"/>
                <a:gd name="connsiteY2" fmla="*/ 221445 h 2045603"/>
                <a:gd name="connsiteX3" fmla="*/ 12202048 w 12202048"/>
                <a:gd name="connsiteY3" fmla="*/ 192222 h 2045603"/>
                <a:gd name="connsiteX4" fmla="*/ 12202048 w 12202048"/>
                <a:gd name="connsiteY4" fmla="*/ 2045603 h 2045603"/>
                <a:gd name="connsiteX5" fmla="*/ 10048 w 12202048"/>
                <a:gd name="connsiteY5" fmla="*/ 2045603 h 2045603"/>
                <a:gd name="connsiteX6" fmla="*/ 0 w 12202048"/>
                <a:gd name="connsiteY6" fmla="*/ 837895 h 2045603"/>
                <a:gd name="connsiteX0" fmla="*/ 0 w 12202048"/>
                <a:gd name="connsiteY0" fmla="*/ 837895 h 2045603"/>
                <a:gd name="connsiteX1" fmla="*/ 3356150 w 12202048"/>
                <a:gd name="connsiteY1" fmla="*/ 1846616 h 2045603"/>
                <a:gd name="connsiteX2" fmla="*/ 8842549 w 12202048"/>
                <a:gd name="connsiteY2" fmla="*/ 221445 h 2045603"/>
                <a:gd name="connsiteX3" fmla="*/ 12202048 w 12202048"/>
                <a:gd name="connsiteY3" fmla="*/ 192222 h 2045603"/>
                <a:gd name="connsiteX4" fmla="*/ 12202048 w 12202048"/>
                <a:gd name="connsiteY4" fmla="*/ 2045603 h 2045603"/>
                <a:gd name="connsiteX5" fmla="*/ 10048 w 12202048"/>
                <a:gd name="connsiteY5" fmla="*/ 2045603 h 2045603"/>
                <a:gd name="connsiteX6" fmla="*/ 0 w 12202048"/>
                <a:gd name="connsiteY6" fmla="*/ 837895 h 2045603"/>
                <a:gd name="connsiteX0" fmla="*/ 0 w 12202048"/>
                <a:gd name="connsiteY0" fmla="*/ 745063 h 1952771"/>
                <a:gd name="connsiteX1" fmla="*/ 3356150 w 12202048"/>
                <a:gd name="connsiteY1" fmla="*/ 1753784 h 1952771"/>
                <a:gd name="connsiteX2" fmla="*/ 8842549 w 12202048"/>
                <a:gd name="connsiteY2" fmla="*/ 128613 h 1952771"/>
                <a:gd name="connsiteX3" fmla="*/ 12202048 w 12202048"/>
                <a:gd name="connsiteY3" fmla="*/ 99390 h 1952771"/>
                <a:gd name="connsiteX4" fmla="*/ 12202048 w 12202048"/>
                <a:gd name="connsiteY4" fmla="*/ 1952771 h 1952771"/>
                <a:gd name="connsiteX5" fmla="*/ 10048 w 12202048"/>
                <a:gd name="connsiteY5" fmla="*/ 1952771 h 1952771"/>
                <a:gd name="connsiteX6" fmla="*/ 0 w 12202048"/>
                <a:gd name="connsiteY6" fmla="*/ 745063 h 1952771"/>
                <a:gd name="connsiteX0" fmla="*/ 0 w 12202048"/>
                <a:gd name="connsiteY0" fmla="*/ 792744 h 2000452"/>
                <a:gd name="connsiteX1" fmla="*/ 3356150 w 12202048"/>
                <a:gd name="connsiteY1" fmla="*/ 1801465 h 2000452"/>
                <a:gd name="connsiteX2" fmla="*/ 8842549 w 12202048"/>
                <a:gd name="connsiteY2" fmla="*/ 176294 h 2000452"/>
                <a:gd name="connsiteX3" fmla="*/ 12202048 w 12202048"/>
                <a:gd name="connsiteY3" fmla="*/ 147071 h 2000452"/>
                <a:gd name="connsiteX4" fmla="*/ 12202048 w 12202048"/>
                <a:gd name="connsiteY4" fmla="*/ 2000452 h 2000452"/>
                <a:gd name="connsiteX5" fmla="*/ 10048 w 12202048"/>
                <a:gd name="connsiteY5" fmla="*/ 2000452 h 2000452"/>
                <a:gd name="connsiteX6" fmla="*/ 0 w 12202048"/>
                <a:gd name="connsiteY6" fmla="*/ 792744 h 2000452"/>
                <a:gd name="connsiteX0" fmla="*/ 0 w 12202048"/>
                <a:gd name="connsiteY0" fmla="*/ 862799 h 2070507"/>
                <a:gd name="connsiteX1" fmla="*/ 3356150 w 12202048"/>
                <a:gd name="connsiteY1" fmla="*/ 1871520 h 2070507"/>
                <a:gd name="connsiteX2" fmla="*/ 8842549 w 12202048"/>
                <a:gd name="connsiteY2" fmla="*/ 246349 h 2070507"/>
                <a:gd name="connsiteX3" fmla="*/ 12202048 w 12202048"/>
                <a:gd name="connsiteY3" fmla="*/ 217126 h 2070507"/>
                <a:gd name="connsiteX4" fmla="*/ 12202048 w 12202048"/>
                <a:gd name="connsiteY4" fmla="*/ 2070507 h 2070507"/>
                <a:gd name="connsiteX5" fmla="*/ 10048 w 12202048"/>
                <a:gd name="connsiteY5" fmla="*/ 2070507 h 2070507"/>
                <a:gd name="connsiteX6" fmla="*/ 0 w 12202048"/>
                <a:gd name="connsiteY6" fmla="*/ 862799 h 2070507"/>
                <a:gd name="connsiteX0" fmla="*/ 0 w 12202048"/>
                <a:gd name="connsiteY0" fmla="*/ 867906 h 2075614"/>
                <a:gd name="connsiteX1" fmla="*/ 3356150 w 12202048"/>
                <a:gd name="connsiteY1" fmla="*/ 1876627 h 2075614"/>
                <a:gd name="connsiteX2" fmla="*/ 8842549 w 12202048"/>
                <a:gd name="connsiteY2" fmla="*/ 251456 h 2075614"/>
                <a:gd name="connsiteX3" fmla="*/ 12202048 w 12202048"/>
                <a:gd name="connsiteY3" fmla="*/ 222233 h 2075614"/>
                <a:gd name="connsiteX4" fmla="*/ 12202048 w 12202048"/>
                <a:gd name="connsiteY4" fmla="*/ 2075614 h 2075614"/>
                <a:gd name="connsiteX5" fmla="*/ 10048 w 12202048"/>
                <a:gd name="connsiteY5" fmla="*/ 2075614 h 2075614"/>
                <a:gd name="connsiteX6" fmla="*/ 0 w 12202048"/>
                <a:gd name="connsiteY6" fmla="*/ 867906 h 2075614"/>
                <a:gd name="connsiteX0" fmla="*/ 0 w 12206701"/>
                <a:gd name="connsiteY0" fmla="*/ 857730 h 2065438"/>
                <a:gd name="connsiteX1" fmla="*/ 3356150 w 12206701"/>
                <a:gd name="connsiteY1" fmla="*/ 1866451 h 2065438"/>
                <a:gd name="connsiteX2" fmla="*/ 8842549 w 12206701"/>
                <a:gd name="connsiteY2" fmla="*/ 241280 h 2065438"/>
                <a:gd name="connsiteX3" fmla="*/ 12202048 w 12206701"/>
                <a:gd name="connsiteY3" fmla="*/ 212057 h 2065438"/>
                <a:gd name="connsiteX4" fmla="*/ 12202048 w 12206701"/>
                <a:gd name="connsiteY4" fmla="*/ 2065438 h 2065438"/>
                <a:gd name="connsiteX5" fmla="*/ 10048 w 12206701"/>
                <a:gd name="connsiteY5" fmla="*/ 2065438 h 2065438"/>
                <a:gd name="connsiteX6" fmla="*/ 0 w 12206701"/>
                <a:gd name="connsiteY6" fmla="*/ 857730 h 2065438"/>
                <a:gd name="connsiteX0" fmla="*/ 0 w 12208042"/>
                <a:gd name="connsiteY0" fmla="*/ 904528 h 2112236"/>
                <a:gd name="connsiteX1" fmla="*/ 3356150 w 12208042"/>
                <a:gd name="connsiteY1" fmla="*/ 1913249 h 2112236"/>
                <a:gd name="connsiteX2" fmla="*/ 8842549 w 12208042"/>
                <a:gd name="connsiteY2" fmla="*/ 288078 h 2112236"/>
                <a:gd name="connsiteX3" fmla="*/ 12202048 w 12208042"/>
                <a:gd name="connsiteY3" fmla="*/ 258855 h 2112236"/>
                <a:gd name="connsiteX4" fmla="*/ 12202048 w 12208042"/>
                <a:gd name="connsiteY4" fmla="*/ 2112236 h 2112236"/>
                <a:gd name="connsiteX5" fmla="*/ 10048 w 12208042"/>
                <a:gd name="connsiteY5" fmla="*/ 2112236 h 2112236"/>
                <a:gd name="connsiteX6" fmla="*/ 0 w 12208042"/>
                <a:gd name="connsiteY6" fmla="*/ 904528 h 2112236"/>
                <a:gd name="connsiteX0" fmla="*/ 0 w 12208042"/>
                <a:gd name="connsiteY0" fmla="*/ 843938 h 2051646"/>
                <a:gd name="connsiteX1" fmla="*/ 3356150 w 12208042"/>
                <a:gd name="connsiteY1" fmla="*/ 1852659 h 2051646"/>
                <a:gd name="connsiteX2" fmla="*/ 8842549 w 12208042"/>
                <a:gd name="connsiteY2" fmla="*/ 407763 h 2051646"/>
                <a:gd name="connsiteX3" fmla="*/ 12202048 w 12208042"/>
                <a:gd name="connsiteY3" fmla="*/ 198265 h 2051646"/>
                <a:gd name="connsiteX4" fmla="*/ 12202048 w 12208042"/>
                <a:gd name="connsiteY4" fmla="*/ 2051646 h 2051646"/>
                <a:gd name="connsiteX5" fmla="*/ 10048 w 12208042"/>
                <a:gd name="connsiteY5" fmla="*/ 2051646 h 2051646"/>
                <a:gd name="connsiteX6" fmla="*/ 0 w 12208042"/>
                <a:gd name="connsiteY6" fmla="*/ 843938 h 2051646"/>
                <a:gd name="connsiteX0" fmla="*/ 0 w 12208103"/>
                <a:gd name="connsiteY0" fmla="*/ 827814 h 2035522"/>
                <a:gd name="connsiteX1" fmla="*/ 3356150 w 12208103"/>
                <a:gd name="connsiteY1" fmla="*/ 1836535 h 2035522"/>
                <a:gd name="connsiteX2" fmla="*/ 8864191 w 12208103"/>
                <a:gd name="connsiteY2" fmla="*/ 456025 h 2035522"/>
                <a:gd name="connsiteX3" fmla="*/ 12202048 w 12208103"/>
                <a:gd name="connsiteY3" fmla="*/ 182141 h 2035522"/>
                <a:gd name="connsiteX4" fmla="*/ 12202048 w 12208103"/>
                <a:gd name="connsiteY4" fmla="*/ 2035522 h 2035522"/>
                <a:gd name="connsiteX5" fmla="*/ 10048 w 12208103"/>
                <a:gd name="connsiteY5" fmla="*/ 2035522 h 2035522"/>
                <a:gd name="connsiteX6" fmla="*/ 0 w 12208103"/>
                <a:gd name="connsiteY6" fmla="*/ 827814 h 2035522"/>
                <a:gd name="connsiteX0" fmla="*/ 0 w 12208119"/>
                <a:gd name="connsiteY0" fmla="*/ 819213 h 2026921"/>
                <a:gd name="connsiteX1" fmla="*/ 3356150 w 12208119"/>
                <a:gd name="connsiteY1" fmla="*/ 1827934 h 2026921"/>
                <a:gd name="connsiteX2" fmla="*/ 8869602 w 12208119"/>
                <a:gd name="connsiteY2" fmla="*/ 486055 h 2026921"/>
                <a:gd name="connsiteX3" fmla="*/ 12202048 w 12208119"/>
                <a:gd name="connsiteY3" fmla="*/ 173540 h 2026921"/>
                <a:gd name="connsiteX4" fmla="*/ 12202048 w 12208119"/>
                <a:gd name="connsiteY4" fmla="*/ 2026921 h 2026921"/>
                <a:gd name="connsiteX5" fmla="*/ 10048 w 12208119"/>
                <a:gd name="connsiteY5" fmla="*/ 2026921 h 2026921"/>
                <a:gd name="connsiteX6" fmla="*/ 0 w 12208119"/>
                <a:gd name="connsiteY6" fmla="*/ 819213 h 2026921"/>
                <a:gd name="connsiteX0" fmla="*/ 0 w 12208483"/>
                <a:gd name="connsiteY0" fmla="*/ 804055 h 2011763"/>
                <a:gd name="connsiteX1" fmla="*/ 3356150 w 12208483"/>
                <a:gd name="connsiteY1" fmla="*/ 1812776 h 2011763"/>
                <a:gd name="connsiteX2" fmla="*/ 8988636 w 12208483"/>
                <a:gd name="connsiteY2" fmla="*/ 548158 h 2011763"/>
                <a:gd name="connsiteX3" fmla="*/ 12202048 w 12208483"/>
                <a:gd name="connsiteY3" fmla="*/ 158382 h 2011763"/>
                <a:gd name="connsiteX4" fmla="*/ 12202048 w 12208483"/>
                <a:gd name="connsiteY4" fmla="*/ 2011763 h 2011763"/>
                <a:gd name="connsiteX5" fmla="*/ 10048 w 12208483"/>
                <a:gd name="connsiteY5" fmla="*/ 2011763 h 2011763"/>
                <a:gd name="connsiteX6" fmla="*/ 0 w 12208483"/>
                <a:gd name="connsiteY6" fmla="*/ 804055 h 2011763"/>
                <a:gd name="connsiteX0" fmla="*/ 0 w 12208627"/>
                <a:gd name="connsiteY0" fmla="*/ 795242 h 2002950"/>
                <a:gd name="connsiteX1" fmla="*/ 3356150 w 12208627"/>
                <a:gd name="connsiteY1" fmla="*/ 1803963 h 2002950"/>
                <a:gd name="connsiteX2" fmla="*/ 9031922 w 12208627"/>
                <a:gd name="connsiteY2" fmla="*/ 590851 h 2002950"/>
                <a:gd name="connsiteX3" fmla="*/ 12202048 w 12208627"/>
                <a:gd name="connsiteY3" fmla="*/ 149569 h 2002950"/>
                <a:gd name="connsiteX4" fmla="*/ 12202048 w 12208627"/>
                <a:gd name="connsiteY4" fmla="*/ 2002950 h 2002950"/>
                <a:gd name="connsiteX5" fmla="*/ 10048 w 12208627"/>
                <a:gd name="connsiteY5" fmla="*/ 2002950 h 2002950"/>
                <a:gd name="connsiteX6" fmla="*/ 0 w 12208627"/>
                <a:gd name="connsiteY6" fmla="*/ 795242 h 2002950"/>
                <a:gd name="connsiteX0" fmla="*/ 0 w 12219412"/>
                <a:gd name="connsiteY0" fmla="*/ 752549 h 1960257"/>
                <a:gd name="connsiteX1" fmla="*/ 3356150 w 12219412"/>
                <a:gd name="connsiteY1" fmla="*/ 1761270 h 1960257"/>
                <a:gd name="connsiteX2" fmla="*/ 9031922 w 12219412"/>
                <a:gd name="connsiteY2" fmla="*/ 548158 h 1960257"/>
                <a:gd name="connsiteX3" fmla="*/ 12212870 w 12219412"/>
                <a:gd name="connsiteY3" fmla="*/ 158384 h 1960257"/>
                <a:gd name="connsiteX4" fmla="*/ 12202048 w 12219412"/>
                <a:gd name="connsiteY4" fmla="*/ 1960257 h 1960257"/>
                <a:gd name="connsiteX5" fmla="*/ 10048 w 12219412"/>
                <a:gd name="connsiteY5" fmla="*/ 1960257 h 1960257"/>
                <a:gd name="connsiteX6" fmla="*/ 0 w 12219412"/>
                <a:gd name="connsiteY6" fmla="*/ 752549 h 1960257"/>
                <a:gd name="connsiteX0" fmla="*/ 0 w 12219412"/>
                <a:gd name="connsiteY0" fmla="*/ 752549 h 1960257"/>
                <a:gd name="connsiteX1" fmla="*/ 3356150 w 12219412"/>
                <a:gd name="connsiteY1" fmla="*/ 1761270 h 1960257"/>
                <a:gd name="connsiteX2" fmla="*/ 9031922 w 12219412"/>
                <a:gd name="connsiteY2" fmla="*/ 548158 h 1960257"/>
                <a:gd name="connsiteX3" fmla="*/ 12212870 w 12219412"/>
                <a:gd name="connsiteY3" fmla="*/ 158384 h 1960257"/>
                <a:gd name="connsiteX4" fmla="*/ 12205410 w 12219412"/>
                <a:gd name="connsiteY4" fmla="*/ 1960257 h 1960257"/>
                <a:gd name="connsiteX5" fmla="*/ 10048 w 12219412"/>
                <a:gd name="connsiteY5" fmla="*/ 1960257 h 1960257"/>
                <a:gd name="connsiteX6" fmla="*/ 0 w 12219412"/>
                <a:gd name="connsiteY6" fmla="*/ 752549 h 1960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19412" h="1960257">
                  <a:moveTo>
                    <a:pt x="0" y="752549"/>
                  </a:moveTo>
                  <a:cubicBezTo>
                    <a:pt x="539261" y="694064"/>
                    <a:pt x="1324150" y="1856315"/>
                    <a:pt x="3356150" y="1761270"/>
                  </a:cubicBezTo>
                  <a:cubicBezTo>
                    <a:pt x="5005754" y="1712663"/>
                    <a:pt x="7552581" y="849805"/>
                    <a:pt x="9031922" y="548158"/>
                  </a:cubicBezTo>
                  <a:cubicBezTo>
                    <a:pt x="10511263" y="246511"/>
                    <a:pt x="12342811" y="-258905"/>
                    <a:pt x="12212870" y="158384"/>
                  </a:cubicBezTo>
                  <a:cubicBezTo>
                    <a:pt x="12209263" y="759008"/>
                    <a:pt x="12209017" y="1359633"/>
                    <a:pt x="12205410" y="1960257"/>
                  </a:cubicBezTo>
                  <a:lnTo>
                    <a:pt x="10048" y="1960257"/>
                  </a:lnTo>
                  <a:cubicBezTo>
                    <a:pt x="6699" y="1557688"/>
                    <a:pt x="3349" y="1155118"/>
                    <a:pt x="0" y="752549"/>
                  </a:cubicBezTo>
                  <a:close/>
                </a:path>
              </a:pathLst>
            </a:custGeom>
            <a:solidFill>
              <a:schemeClr val="tx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4">
              <a:extLst>
                <a:ext uri="{FF2B5EF4-FFF2-40B4-BE49-F238E27FC236}">
                  <a16:creationId xmlns:a16="http://schemas.microsoft.com/office/drawing/2014/main" id="{6350F69E-6F22-CAD4-88A2-C4E7AE714582}"/>
                </a:ext>
              </a:extLst>
            </p:cNvPr>
            <p:cNvSpPr/>
            <p:nvPr/>
          </p:nvSpPr>
          <p:spPr>
            <a:xfrm>
              <a:off x="-10048" y="4645237"/>
              <a:ext cx="12212096" cy="1590527"/>
            </a:xfrm>
            <a:custGeom>
              <a:avLst/>
              <a:gdLst>
                <a:gd name="connsiteX0" fmla="*/ 0 w 12202048"/>
                <a:gd name="connsiteY0" fmla="*/ 0 h 542611"/>
                <a:gd name="connsiteX1" fmla="*/ 12202048 w 12202048"/>
                <a:gd name="connsiteY1" fmla="*/ 0 h 542611"/>
                <a:gd name="connsiteX2" fmla="*/ 12202048 w 12202048"/>
                <a:gd name="connsiteY2" fmla="*/ 542611 h 542611"/>
                <a:gd name="connsiteX3" fmla="*/ 0 w 12202048"/>
                <a:gd name="connsiteY3" fmla="*/ 542611 h 542611"/>
                <a:gd name="connsiteX4" fmla="*/ 0 w 12202048"/>
                <a:gd name="connsiteY4" fmla="*/ 0 h 542611"/>
                <a:gd name="connsiteX0" fmla="*/ 0 w 12202048"/>
                <a:gd name="connsiteY0" fmla="*/ 0 h 935613"/>
                <a:gd name="connsiteX1" fmla="*/ 12202048 w 12202048"/>
                <a:gd name="connsiteY1" fmla="*/ 0 h 935613"/>
                <a:gd name="connsiteX2" fmla="*/ 12202048 w 12202048"/>
                <a:gd name="connsiteY2" fmla="*/ 542611 h 935613"/>
                <a:gd name="connsiteX3" fmla="*/ 0 w 12202048"/>
                <a:gd name="connsiteY3" fmla="*/ 542611 h 935613"/>
                <a:gd name="connsiteX4" fmla="*/ 0 w 12202048"/>
                <a:gd name="connsiteY4" fmla="*/ 0 h 935613"/>
                <a:gd name="connsiteX0" fmla="*/ 0 w 12202048"/>
                <a:gd name="connsiteY0" fmla="*/ 256919 h 1192532"/>
                <a:gd name="connsiteX1" fmla="*/ 12202048 w 12202048"/>
                <a:gd name="connsiteY1" fmla="*/ 256919 h 1192532"/>
                <a:gd name="connsiteX2" fmla="*/ 12202048 w 12202048"/>
                <a:gd name="connsiteY2" fmla="*/ 799530 h 1192532"/>
                <a:gd name="connsiteX3" fmla="*/ 0 w 12202048"/>
                <a:gd name="connsiteY3" fmla="*/ 799530 h 1192532"/>
                <a:gd name="connsiteX4" fmla="*/ 0 w 12202048"/>
                <a:gd name="connsiteY4" fmla="*/ 256919 h 1192532"/>
                <a:gd name="connsiteX0" fmla="*/ 0 w 12202048"/>
                <a:gd name="connsiteY0" fmla="*/ 0 h 935613"/>
                <a:gd name="connsiteX1" fmla="*/ 12202048 w 12202048"/>
                <a:gd name="connsiteY1" fmla="*/ 0 h 935613"/>
                <a:gd name="connsiteX2" fmla="*/ 12202048 w 12202048"/>
                <a:gd name="connsiteY2" fmla="*/ 542611 h 935613"/>
                <a:gd name="connsiteX3" fmla="*/ 0 w 12202048"/>
                <a:gd name="connsiteY3" fmla="*/ 542611 h 935613"/>
                <a:gd name="connsiteX4" fmla="*/ 0 w 12202048"/>
                <a:gd name="connsiteY4" fmla="*/ 0 h 935613"/>
                <a:gd name="connsiteX0" fmla="*/ 0 w 12202048"/>
                <a:gd name="connsiteY0" fmla="*/ 0 h 935613"/>
                <a:gd name="connsiteX1" fmla="*/ 12202048 w 12202048"/>
                <a:gd name="connsiteY1" fmla="*/ 0 h 935613"/>
                <a:gd name="connsiteX2" fmla="*/ 12202048 w 12202048"/>
                <a:gd name="connsiteY2" fmla="*/ 542611 h 935613"/>
                <a:gd name="connsiteX3" fmla="*/ 0 w 12202048"/>
                <a:gd name="connsiteY3" fmla="*/ 542611 h 935613"/>
                <a:gd name="connsiteX4" fmla="*/ 0 w 12202048"/>
                <a:gd name="connsiteY4" fmla="*/ 0 h 935613"/>
                <a:gd name="connsiteX0" fmla="*/ 0 w 12202048"/>
                <a:gd name="connsiteY0" fmla="*/ 0 h 809605"/>
                <a:gd name="connsiteX1" fmla="*/ 12202048 w 12202048"/>
                <a:gd name="connsiteY1" fmla="*/ 0 h 809605"/>
                <a:gd name="connsiteX2" fmla="*/ 12202048 w 12202048"/>
                <a:gd name="connsiteY2" fmla="*/ 542611 h 809605"/>
                <a:gd name="connsiteX3" fmla="*/ 0 w 12202048"/>
                <a:gd name="connsiteY3" fmla="*/ 542611 h 809605"/>
                <a:gd name="connsiteX4" fmla="*/ 0 w 12202048"/>
                <a:gd name="connsiteY4" fmla="*/ 0 h 809605"/>
                <a:gd name="connsiteX0" fmla="*/ 0 w 12202048"/>
                <a:gd name="connsiteY0" fmla="*/ 0 h 809605"/>
                <a:gd name="connsiteX1" fmla="*/ 12202048 w 12202048"/>
                <a:gd name="connsiteY1" fmla="*/ 0 h 809605"/>
                <a:gd name="connsiteX2" fmla="*/ 12202048 w 12202048"/>
                <a:gd name="connsiteY2" fmla="*/ 542611 h 809605"/>
                <a:gd name="connsiteX3" fmla="*/ 0 w 12202048"/>
                <a:gd name="connsiteY3" fmla="*/ 542611 h 809605"/>
                <a:gd name="connsiteX4" fmla="*/ 0 w 12202048"/>
                <a:gd name="connsiteY4" fmla="*/ 0 h 809605"/>
                <a:gd name="connsiteX0" fmla="*/ 0 w 12202048"/>
                <a:gd name="connsiteY0" fmla="*/ 0 h 809605"/>
                <a:gd name="connsiteX1" fmla="*/ 12202048 w 12202048"/>
                <a:gd name="connsiteY1" fmla="*/ 0 h 809605"/>
                <a:gd name="connsiteX2" fmla="*/ 12202048 w 12202048"/>
                <a:gd name="connsiteY2" fmla="*/ 542611 h 809605"/>
                <a:gd name="connsiteX3" fmla="*/ 0 w 12202048"/>
                <a:gd name="connsiteY3" fmla="*/ 542611 h 809605"/>
                <a:gd name="connsiteX4" fmla="*/ 0 w 12202048"/>
                <a:gd name="connsiteY4" fmla="*/ 0 h 809605"/>
                <a:gd name="connsiteX0" fmla="*/ 0 w 12202048"/>
                <a:gd name="connsiteY0" fmla="*/ 0 h 809605"/>
                <a:gd name="connsiteX1" fmla="*/ 12202048 w 12202048"/>
                <a:gd name="connsiteY1" fmla="*/ 0 h 809605"/>
                <a:gd name="connsiteX2" fmla="*/ 12202048 w 12202048"/>
                <a:gd name="connsiteY2" fmla="*/ 542611 h 809605"/>
                <a:gd name="connsiteX3" fmla="*/ 0 w 12202048"/>
                <a:gd name="connsiteY3" fmla="*/ 542611 h 809605"/>
                <a:gd name="connsiteX4" fmla="*/ 0 w 12202048"/>
                <a:gd name="connsiteY4" fmla="*/ 0 h 809605"/>
                <a:gd name="connsiteX0" fmla="*/ 0 w 12202048"/>
                <a:gd name="connsiteY0" fmla="*/ 0 h 809605"/>
                <a:gd name="connsiteX1" fmla="*/ 12202048 w 12202048"/>
                <a:gd name="connsiteY1" fmla="*/ 0 h 809605"/>
                <a:gd name="connsiteX2" fmla="*/ 12202048 w 12202048"/>
                <a:gd name="connsiteY2" fmla="*/ 542611 h 809605"/>
                <a:gd name="connsiteX3" fmla="*/ 0 w 12202048"/>
                <a:gd name="connsiteY3" fmla="*/ 542611 h 809605"/>
                <a:gd name="connsiteX4" fmla="*/ 0 w 12202048"/>
                <a:gd name="connsiteY4" fmla="*/ 0 h 809605"/>
                <a:gd name="connsiteX0" fmla="*/ 0 w 12202048"/>
                <a:gd name="connsiteY0" fmla="*/ 0 h 951590"/>
                <a:gd name="connsiteX1" fmla="*/ 12202048 w 12202048"/>
                <a:gd name="connsiteY1" fmla="*/ 0 h 951590"/>
                <a:gd name="connsiteX2" fmla="*/ 12202048 w 12202048"/>
                <a:gd name="connsiteY2" fmla="*/ 542611 h 951590"/>
                <a:gd name="connsiteX3" fmla="*/ 0 w 12202048"/>
                <a:gd name="connsiteY3" fmla="*/ 542611 h 951590"/>
                <a:gd name="connsiteX4" fmla="*/ 0 w 12202048"/>
                <a:gd name="connsiteY4" fmla="*/ 0 h 951590"/>
                <a:gd name="connsiteX0" fmla="*/ 0 w 12202048"/>
                <a:gd name="connsiteY0" fmla="*/ 0 h 951590"/>
                <a:gd name="connsiteX1" fmla="*/ 12202048 w 12202048"/>
                <a:gd name="connsiteY1" fmla="*/ 0 h 951590"/>
                <a:gd name="connsiteX2" fmla="*/ 12202048 w 12202048"/>
                <a:gd name="connsiteY2" fmla="*/ 542611 h 951590"/>
                <a:gd name="connsiteX3" fmla="*/ 0 w 12202048"/>
                <a:gd name="connsiteY3" fmla="*/ 542611 h 951590"/>
                <a:gd name="connsiteX4" fmla="*/ 0 w 12202048"/>
                <a:gd name="connsiteY4" fmla="*/ 0 h 951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2048" h="951590">
                  <a:moveTo>
                    <a:pt x="0" y="0"/>
                  </a:moveTo>
                  <a:cubicBezTo>
                    <a:pt x="2995423" y="1632075"/>
                    <a:pt x="8205407" y="13317"/>
                    <a:pt x="12202048" y="0"/>
                  </a:cubicBezTo>
                  <a:lnTo>
                    <a:pt x="12202048" y="542611"/>
                  </a:lnTo>
                  <a:cubicBezTo>
                    <a:pt x="8145210" y="-235155"/>
                    <a:pt x="5182168" y="1771134"/>
                    <a:pt x="0" y="542611"/>
                  </a:cubicBezTo>
                  <a:lnTo>
                    <a:pt x="0" y="0"/>
                  </a:lnTo>
                  <a:close/>
                </a:path>
              </a:pathLst>
            </a:cu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Footer Placeholder 17">
            <a:extLst>
              <a:ext uri="{FF2B5EF4-FFF2-40B4-BE49-F238E27FC236}">
                <a16:creationId xmlns:a16="http://schemas.microsoft.com/office/drawing/2014/main" id="{10F6B703-45F4-1CD5-9696-F135E04369EF}"/>
              </a:ext>
            </a:extLst>
          </p:cNvPr>
          <p:cNvSpPr>
            <a:spLocks noGrp="1"/>
          </p:cNvSpPr>
          <p:nvPr>
            <p:ph type="ftr" sz="quarter" idx="11"/>
          </p:nvPr>
        </p:nvSpPr>
        <p:spPr/>
        <p:txBody>
          <a:bodyPr/>
          <a:lstStyle/>
          <a:p>
            <a:endParaRPr lang="en-US"/>
          </a:p>
        </p:txBody>
      </p:sp>
      <p:sp>
        <p:nvSpPr>
          <p:cNvPr id="20" name="Slide Number Placeholder 4">
            <a:extLst>
              <a:ext uri="{FF2B5EF4-FFF2-40B4-BE49-F238E27FC236}">
                <a16:creationId xmlns:a16="http://schemas.microsoft.com/office/drawing/2014/main" id="{FF84F758-E869-9F53-0A74-218AE5C20D89}"/>
              </a:ext>
            </a:extLst>
          </p:cNvPr>
          <p:cNvSpPr>
            <a:spLocks noGrp="1"/>
          </p:cNvSpPr>
          <p:nvPr>
            <p:ph type="sldNum" sz="quarter" idx="12"/>
          </p:nvPr>
        </p:nvSpPr>
        <p:spPr>
          <a:xfrm>
            <a:off x="0" y="6477472"/>
            <a:ext cx="2743200" cy="365125"/>
          </a:xfrm>
        </p:spPr>
        <p:txBody>
          <a:bodyPr/>
          <a:lstStyle>
            <a:lvl1pPr algn="l">
              <a:defRPr>
                <a:solidFill>
                  <a:schemeClr val="bg1"/>
                </a:solidFill>
              </a:defRPr>
            </a:lvl1pPr>
          </a:lstStyle>
          <a:p>
            <a:fld id="{960381B3-8686-42CE-AE29-5D40F96228CF}" type="slidenum">
              <a:rPr lang="en-US" smtClean="0"/>
              <a:pPr/>
              <a:t>‹#›</a:t>
            </a:fld>
            <a:endParaRPr lang="en-US"/>
          </a:p>
        </p:txBody>
      </p:sp>
      <p:pic>
        <p:nvPicPr>
          <p:cNvPr id="21" name="Picture 20" descr="A close-up of a logo&#10;&#10;Description automatically generated">
            <a:extLst>
              <a:ext uri="{FF2B5EF4-FFF2-40B4-BE49-F238E27FC236}">
                <a16:creationId xmlns:a16="http://schemas.microsoft.com/office/drawing/2014/main" id="{CD1BF416-C9F4-2934-7FDF-B54FBF7FF9E4}"/>
              </a:ext>
            </a:extLst>
          </p:cNvPr>
          <p:cNvPicPr>
            <a:picLocks noChangeAspect="1"/>
          </p:cNvPicPr>
          <p:nvPr userDrawn="1"/>
        </p:nvPicPr>
        <p:blipFill>
          <a:blip r:embed="rId2"/>
          <a:stretch>
            <a:fillRect/>
          </a:stretch>
        </p:blipFill>
        <p:spPr>
          <a:xfrm>
            <a:off x="9891839" y="6022313"/>
            <a:ext cx="2300161" cy="808272"/>
          </a:xfrm>
          <a:prstGeom prst="rect">
            <a:avLst/>
          </a:prstGeom>
        </p:spPr>
      </p:pic>
    </p:spTree>
    <p:extLst>
      <p:ext uri="{BB962C8B-B14F-4D97-AF65-F5344CB8AC3E}">
        <p14:creationId xmlns:p14="http://schemas.microsoft.com/office/powerpoint/2010/main" val="19883199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29637E57-063F-821F-2F11-BA9C14EF40AD}"/>
              </a:ext>
            </a:extLst>
          </p:cNvPr>
          <p:cNvGrpSpPr/>
          <p:nvPr userDrawn="1"/>
        </p:nvGrpSpPr>
        <p:grpSpPr>
          <a:xfrm>
            <a:off x="-19405" y="6025998"/>
            <a:ext cx="12247263" cy="832002"/>
            <a:chOff x="-10048" y="4645237"/>
            <a:chExt cx="12219414" cy="2212770"/>
          </a:xfrm>
        </p:grpSpPr>
        <p:sp>
          <p:nvSpPr>
            <p:cNvPr id="12" name="Rectangle 3">
              <a:extLst>
                <a:ext uri="{FF2B5EF4-FFF2-40B4-BE49-F238E27FC236}">
                  <a16:creationId xmlns:a16="http://schemas.microsoft.com/office/drawing/2014/main" id="{E4AC24D5-F091-E612-8966-EFBCB6A1EE6F}"/>
                </a:ext>
              </a:extLst>
            </p:cNvPr>
            <p:cNvSpPr/>
            <p:nvPr/>
          </p:nvSpPr>
          <p:spPr>
            <a:xfrm>
              <a:off x="-10046" y="4667383"/>
              <a:ext cx="12219412" cy="2190624"/>
            </a:xfrm>
            <a:custGeom>
              <a:avLst/>
              <a:gdLst>
                <a:gd name="connsiteX0" fmla="*/ 0 w 12192000"/>
                <a:gd name="connsiteY0" fmla="*/ 0 h 1853381"/>
                <a:gd name="connsiteX1" fmla="*/ 12192000 w 12192000"/>
                <a:gd name="connsiteY1" fmla="*/ 0 h 1853381"/>
                <a:gd name="connsiteX2" fmla="*/ 12192000 w 12192000"/>
                <a:gd name="connsiteY2" fmla="*/ 1853381 h 1853381"/>
                <a:gd name="connsiteX3" fmla="*/ 0 w 12192000"/>
                <a:gd name="connsiteY3" fmla="*/ 1853381 h 1853381"/>
                <a:gd name="connsiteX4" fmla="*/ 0 w 12192000"/>
                <a:gd name="connsiteY4" fmla="*/ 0 h 1853381"/>
                <a:gd name="connsiteX0" fmla="*/ 0 w 12192000"/>
                <a:gd name="connsiteY0" fmla="*/ 570271 h 1853381"/>
                <a:gd name="connsiteX1" fmla="*/ 12192000 w 12192000"/>
                <a:gd name="connsiteY1" fmla="*/ 0 h 1853381"/>
                <a:gd name="connsiteX2" fmla="*/ 12192000 w 12192000"/>
                <a:gd name="connsiteY2" fmla="*/ 1853381 h 1853381"/>
                <a:gd name="connsiteX3" fmla="*/ 0 w 12192000"/>
                <a:gd name="connsiteY3" fmla="*/ 1853381 h 1853381"/>
                <a:gd name="connsiteX4" fmla="*/ 0 w 12192000"/>
                <a:gd name="connsiteY4" fmla="*/ 570271 h 1853381"/>
                <a:gd name="connsiteX0" fmla="*/ 0 w 12192000"/>
                <a:gd name="connsiteY0" fmla="*/ 570271 h 1853381"/>
                <a:gd name="connsiteX1" fmla="*/ 12192000 w 12192000"/>
                <a:gd name="connsiteY1" fmla="*/ 0 h 1853381"/>
                <a:gd name="connsiteX2" fmla="*/ 12192000 w 12192000"/>
                <a:gd name="connsiteY2" fmla="*/ 1853381 h 1853381"/>
                <a:gd name="connsiteX3" fmla="*/ 0 w 12192000"/>
                <a:gd name="connsiteY3" fmla="*/ 1853381 h 1853381"/>
                <a:gd name="connsiteX4" fmla="*/ 0 w 12192000"/>
                <a:gd name="connsiteY4" fmla="*/ 570271 h 1853381"/>
                <a:gd name="connsiteX0" fmla="*/ 0 w 12192000"/>
                <a:gd name="connsiteY0" fmla="*/ 607368 h 1890478"/>
                <a:gd name="connsiteX1" fmla="*/ 12192000 w 12192000"/>
                <a:gd name="connsiteY1" fmla="*/ 37097 h 1890478"/>
                <a:gd name="connsiteX2" fmla="*/ 12192000 w 12192000"/>
                <a:gd name="connsiteY2" fmla="*/ 1890478 h 1890478"/>
                <a:gd name="connsiteX3" fmla="*/ 0 w 12192000"/>
                <a:gd name="connsiteY3" fmla="*/ 1890478 h 1890478"/>
                <a:gd name="connsiteX4" fmla="*/ 0 w 12192000"/>
                <a:gd name="connsiteY4" fmla="*/ 607368 h 1890478"/>
                <a:gd name="connsiteX0" fmla="*/ 0 w 12192000"/>
                <a:gd name="connsiteY0" fmla="*/ 696203 h 1979313"/>
                <a:gd name="connsiteX1" fmla="*/ 12192000 w 12192000"/>
                <a:gd name="connsiteY1" fmla="*/ 125932 h 1979313"/>
                <a:gd name="connsiteX2" fmla="*/ 12192000 w 12192000"/>
                <a:gd name="connsiteY2" fmla="*/ 1979313 h 1979313"/>
                <a:gd name="connsiteX3" fmla="*/ 0 w 12192000"/>
                <a:gd name="connsiteY3" fmla="*/ 1979313 h 1979313"/>
                <a:gd name="connsiteX4" fmla="*/ 0 w 12192000"/>
                <a:gd name="connsiteY4" fmla="*/ 696203 h 1979313"/>
                <a:gd name="connsiteX0" fmla="*/ 0 w 12192000"/>
                <a:gd name="connsiteY0" fmla="*/ 571705 h 1854815"/>
                <a:gd name="connsiteX1" fmla="*/ 3165231 w 12192000"/>
                <a:gd name="connsiteY1" fmla="*/ 1788113 h 1854815"/>
                <a:gd name="connsiteX2" fmla="*/ 12192000 w 12192000"/>
                <a:gd name="connsiteY2" fmla="*/ 1434 h 1854815"/>
                <a:gd name="connsiteX3" fmla="*/ 12192000 w 12192000"/>
                <a:gd name="connsiteY3" fmla="*/ 1854815 h 1854815"/>
                <a:gd name="connsiteX4" fmla="*/ 0 w 12192000"/>
                <a:gd name="connsiteY4" fmla="*/ 1854815 h 1854815"/>
                <a:gd name="connsiteX5" fmla="*/ 0 w 12192000"/>
                <a:gd name="connsiteY5" fmla="*/ 571705 h 1854815"/>
                <a:gd name="connsiteX0" fmla="*/ 0 w 12192000"/>
                <a:gd name="connsiteY0" fmla="*/ 571732 h 1854842"/>
                <a:gd name="connsiteX1" fmla="*/ 3356150 w 12192000"/>
                <a:gd name="connsiteY1" fmla="*/ 1753338 h 1854842"/>
                <a:gd name="connsiteX2" fmla="*/ 12192000 w 12192000"/>
                <a:gd name="connsiteY2" fmla="*/ 1461 h 1854842"/>
                <a:gd name="connsiteX3" fmla="*/ 12192000 w 12192000"/>
                <a:gd name="connsiteY3" fmla="*/ 1854842 h 1854842"/>
                <a:gd name="connsiteX4" fmla="*/ 0 w 12192000"/>
                <a:gd name="connsiteY4" fmla="*/ 1854842 h 1854842"/>
                <a:gd name="connsiteX5" fmla="*/ 0 w 12192000"/>
                <a:gd name="connsiteY5" fmla="*/ 571732 h 1854842"/>
                <a:gd name="connsiteX0" fmla="*/ 20097 w 12192000"/>
                <a:gd name="connsiteY0" fmla="*/ 647134 h 1854842"/>
                <a:gd name="connsiteX1" fmla="*/ 3356150 w 12192000"/>
                <a:gd name="connsiteY1" fmla="*/ 1753338 h 1854842"/>
                <a:gd name="connsiteX2" fmla="*/ 12192000 w 12192000"/>
                <a:gd name="connsiteY2" fmla="*/ 1461 h 1854842"/>
                <a:gd name="connsiteX3" fmla="*/ 12192000 w 12192000"/>
                <a:gd name="connsiteY3" fmla="*/ 1854842 h 1854842"/>
                <a:gd name="connsiteX4" fmla="*/ 0 w 12192000"/>
                <a:gd name="connsiteY4" fmla="*/ 1854842 h 1854842"/>
                <a:gd name="connsiteX5" fmla="*/ 20097 w 12192000"/>
                <a:gd name="connsiteY5" fmla="*/ 647134 h 1854842"/>
                <a:gd name="connsiteX0" fmla="*/ 0 w 12202048"/>
                <a:gd name="connsiteY0" fmla="*/ 647134 h 1854842"/>
                <a:gd name="connsiteX1" fmla="*/ 3366198 w 12202048"/>
                <a:gd name="connsiteY1" fmla="*/ 1753338 h 1854842"/>
                <a:gd name="connsiteX2" fmla="*/ 12202048 w 12202048"/>
                <a:gd name="connsiteY2" fmla="*/ 1461 h 1854842"/>
                <a:gd name="connsiteX3" fmla="*/ 12202048 w 12202048"/>
                <a:gd name="connsiteY3" fmla="*/ 1854842 h 1854842"/>
                <a:gd name="connsiteX4" fmla="*/ 10048 w 12202048"/>
                <a:gd name="connsiteY4" fmla="*/ 1854842 h 1854842"/>
                <a:gd name="connsiteX5" fmla="*/ 0 w 12202048"/>
                <a:gd name="connsiteY5" fmla="*/ 647134 h 1854842"/>
                <a:gd name="connsiteX0" fmla="*/ 0 w 12202048"/>
                <a:gd name="connsiteY0" fmla="*/ 647116 h 1854824"/>
                <a:gd name="connsiteX1" fmla="*/ 3356150 w 12202048"/>
                <a:gd name="connsiteY1" fmla="*/ 1776521 h 1854824"/>
                <a:gd name="connsiteX2" fmla="*/ 12202048 w 12202048"/>
                <a:gd name="connsiteY2" fmla="*/ 1443 h 1854824"/>
                <a:gd name="connsiteX3" fmla="*/ 12202048 w 12202048"/>
                <a:gd name="connsiteY3" fmla="*/ 1854824 h 1854824"/>
                <a:gd name="connsiteX4" fmla="*/ 10048 w 12202048"/>
                <a:gd name="connsiteY4" fmla="*/ 1854824 h 1854824"/>
                <a:gd name="connsiteX5" fmla="*/ 0 w 12202048"/>
                <a:gd name="connsiteY5" fmla="*/ 647116 h 1854824"/>
                <a:gd name="connsiteX0" fmla="*/ 0 w 12202048"/>
                <a:gd name="connsiteY0" fmla="*/ 647125 h 1854833"/>
                <a:gd name="connsiteX1" fmla="*/ 5988818 w 12202048"/>
                <a:gd name="connsiteY1" fmla="*/ 1764930 h 1854833"/>
                <a:gd name="connsiteX2" fmla="*/ 12202048 w 12202048"/>
                <a:gd name="connsiteY2" fmla="*/ 1452 h 1854833"/>
                <a:gd name="connsiteX3" fmla="*/ 12202048 w 12202048"/>
                <a:gd name="connsiteY3" fmla="*/ 1854833 h 1854833"/>
                <a:gd name="connsiteX4" fmla="*/ 10048 w 12202048"/>
                <a:gd name="connsiteY4" fmla="*/ 1854833 h 1854833"/>
                <a:gd name="connsiteX5" fmla="*/ 0 w 12202048"/>
                <a:gd name="connsiteY5" fmla="*/ 647125 h 1854833"/>
                <a:gd name="connsiteX0" fmla="*/ 0 w 12202048"/>
                <a:gd name="connsiteY0" fmla="*/ 647089 h 1854797"/>
                <a:gd name="connsiteX1" fmla="*/ 3326005 w 12202048"/>
                <a:gd name="connsiteY1" fmla="*/ 1811295 h 1854797"/>
                <a:gd name="connsiteX2" fmla="*/ 12202048 w 12202048"/>
                <a:gd name="connsiteY2" fmla="*/ 1416 h 1854797"/>
                <a:gd name="connsiteX3" fmla="*/ 12202048 w 12202048"/>
                <a:gd name="connsiteY3" fmla="*/ 1854797 h 1854797"/>
                <a:gd name="connsiteX4" fmla="*/ 10048 w 12202048"/>
                <a:gd name="connsiteY4" fmla="*/ 1854797 h 1854797"/>
                <a:gd name="connsiteX5" fmla="*/ 0 w 12202048"/>
                <a:gd name="connsiteY5" fmla="*/ 647089 h 1854797"/>
                <a:gd name="connsiteX0" fmla="*/ 0 w 12202048"/>
                <a:gd name="connsiteY0" fmla="*/ 837895 h 2045603"/>
                <a:gd name="connsiteX1" fmla="*/ 3326005 w 12202048"/>
                <a:gd name="connsiteY1" fmla="*/ 2002101 h 2045603"/>
                <a:gd name="connsiteX2" fmla="*/ 8842549 w 12202048"/>
                <a:gd name="connsiteY2" fmla="*/ 221445 h 2045603"/>
                <a:gd name="connsiteX3" fmla="*/ 12202048 w 12202048"/>
                <a:gd name="connsiteY3" fmla="*/ 192222 h 2045603"/>
                <a:gd name="connsiteX4" fmla="*/ 12202048 w 12202048"/>
                <a:gd name="connsiteY4" fmla="*/ 2045603 h 2045603"/>
                <a:gd name="connsiteX5" fmla="*/ 10048 w 12202048"/>
                <a:gd name="connsiteY5" fmla="*/ 2045603 h 2045603"/>
                <a:gd name="connsiteX6" fmla="*/ 0 w 12202048"/>
                <a:gd name="connsiteY6" fmla="*/ 837895 h 2045603"/>
                <a:gd name="connsiteX0" fmla="*/ 0 w 12202048"/>
                <a:gd name="connsiteY0" fmla="*/ 837895 h 2045603"/>
                <a:gd name="connsiteX1" fmla="*/ 3336053 w 12202048"/>
                <a:gd name="connsiteY1" fmla="*/ 1895204 h 2045603"/>
                <a:gd name="connsiteX2" fmla="*/ 8842549 w 12202048"/>
                <a:gd name="connsiteY2" fmla="*/ 221445 h 2045603"/>
                <a:gd name="connsiteX3" fmla="*/ 12202048 w 12202048"/>
                <a:gd name="connsiteY3" fmla="*/ 192222 h 2045603"/>
                <a:gd name="connsiteX4" fmla="*/ 12202048 w 12202048"/>
                <a:gd name="connsiteY4" fmla="*/ 2045603 h 2045603"/>
                <a:gd name="connsiteX5" fmla="*/ 10048 w 12202048"/>
                <a:gd name="connsiteY5" fmla="*/ 2045603 h 2045603"/>
                <a:gd name="connsiteX6" fmla="*/ 0 w 12202048"/>
                <a:gd name="connsiteY6" fmla="*/ 837895 h 2045603"/>
                <a:gd name="connsiteX0" fmla="*/ 0 w 12202048"/>
                <a:gd name="connsiteY0" fmla="*/ 837895 h 2045603"/>
                <a:gd name="connsiteX1" fmla="*/ 3356150 w 12202048"/>
                <a:gd name="connsiteY1" fmla="*/ 1846616 h 2045603"/>
                <a:gd name="connsiteX2" fmla="*/ 8842549 w 12202048"/>
                <a:gd name="connsiteY2" fmla="*/ 221445 h 2045603"/>
                <a:gd name="connsiteX3" fmla="*/ 12202048 w 12202048"/>
                <a:gd name="connsiteY3" fmla="*/ 192222 h 2045603"/>
                <a:gd name="connsiteX4" fmla="*/ 12202048 w 12202048"/>
                <a:gd name="connsiteY4" fmla="*/ 2045603 h 2045603"/>
                <a:gd name="connsiteX5" fmla="*/ 10048 w 12202048"/>
                <a:gd name="connsiteY5" fmla="*/ 2045603 h 2045603"/>
                <a:gd name="connsiteX6" fmla="*/ 0 w 12202048"/>
                <a:gd name="connsiteY6" fmla="*/ 837895 h 2045603"/>
                <a:gd name="connsiteX0" fmla="*/ 0 w 12202048"/>
                <a:gd name="connsiteY0" fmla="*/ 745063 h 1952771"/>
                <a:gd name="connsiteX1" fmla="*/ 3356150 w 12202048"/>
                <a:gd name="connsiteY1" fmla="*/ 1753784 h 1952771"/>
                <a:gd name="connsiteX2" fmla="*/ 8842549 w 12202048"/>
                <a:gd name="connsiteY2" fmla="*/ 128613 h 1952771"/>
                <a:gd name="connsiteX3" fmla="*/ 12202048 w 12202048"/>
                <a:gd name="connsiteY3" fmla="*/ 99390 h 1952771"/>
                <a:gd name="connsiteX4" fmla="*/ 12202048 w 12202048"/>
                <a:gd name="connsiteY4" fmla="*/ 1952771 h 1952771"/>
                <a:gd name="connsiteX5" fmla="*/ 10048 w 12202048"/>
                <a:gd name="connsiteY5" fmla="*/ 1952771 h 1952771"/>
                <a:gd name="connsiteX6" fmla="*/ 0 w 12202048"/>
                <a:gd name="connsiteY6" fmla="*/ 745063 h 1952771"/>
                <a:gd name="connsiteX0" fmla="*/ 0 w 12202048"/>
                <a:gd name="connsiteY0" fmla="*/ 792744 h 2000452"/>
                <a:gd name="connsiteX1" fmla="*/ 3356150 w 12202048"/>
                <a:gd name="connsiteY1" fmla="*/ 1801465 h 2000452"/>
                <a:gd name="connsiteX2" fmla="*/ 8842549 w 12202048"/>
                <a:gd name="connsiteY2" fmla="*/ 176294 h 2000452"/>
                <a:gd name="connsiteX3" fmla="*/ 12202048 w 12202048"/>
                <a:gd name="connsiteY3" fmla="*/ 147071 h 2000452"/>
                <a:gd name="connsiteX4" fmla="*/ 12202048 w 12202048"/>
                <a:gd name="connsiteY4" fmla="*/ 2000452 h 2000452"/>
                <a:gd name="connsiteX5" fmla="*/ 10048 w 12202048"/>
                <a:gd name="connsiteY5" fmla="*/ 2000452 h 2000452"/>
                <a:gd name="connsiteX6" fmla="*/ 0 w 12202048"/>
                <a:gd name="connsiteY6" fmla="*/ 792744 h 2000452"/>
                <a:gd name="connsiteX0" fmla="*/ 0 w 12202048"/>
                <a:gd name="connsiteY0" fmla="*/ 862799 h 2070507"/>
                <a:gd name="connsiteX1" fmla="*/ 3356150 w 12202048"/>
                <a:gd name="connsiteY1" fmla="*/ 1871520 h 2070507"/>
                <a:gd name="connsiteX2" fmla="*/ 8842549 w 12202048"/>
                <a:gd name="connsiteY2" fmla="*/ 246349 h 2070507"/>
                <a:gd name="connsiteX3" fmla="*/ 12202048 w 12202048"/>
                <a:gd name="connsiteY3" fmla="*/ 217126 h 2070507"/>
                <a:gd name="connsiteX4" fmla="*/ 12202048 w 12202048"/>
                <a:gd name="connsiteY4" fmla="*/ 2070507 h 2070507"/>
                <a:gd name="connsiteX5" fmla="*/ 10048 w 12202048"/>
                <a:gd name="connsiteY5" fmla="*/ 2070507 h 2070507"/>
                <a:gd name="connsiteX6" fmla="*/ 0 w 12202048"/>
                <a:gd name="connsiteY6" fmla="*/ 862799 h 2070507"/>
                <a:gd name="connsiteX0" fmla="*/ 0 w 12202048"/>
                <a:gd name="connsiteY0" fmla="*/ 867906 h 2075614"/>
                <a:gd name="connsiteX1" fmla="*/ 3356150 w 12202048"/>
                <a:gd name="connsiteY1" fmla="*/ 1876627 h 2075614"/>
                <a:gd name="connsiteX2" fmla="*/ 8842549 w 12202048"/>
                <a:gd name="connsiteY2" fmla="*/ 251456 h 2075614"/>
                <a:gd name="connsiteX3" fmla="*/ 12202048 w 12202048"/>
                <a:gd name="connsiteY3" fmla="*/ 222233 h 2075614"/>
                <a:gd name="connsiteX4" fmla="*/ 12202048 w 12202048"/>
                <a:gd name="connsiteY4" fmla="*/ 2075614 h 2075614"/>
                <a:gd name="connsiteX5" fmla="*/ 10048 w 12202048"/>
                <a:gd name="connsiteY5" fmla="*/ 2075614 h 2075614"/>
                <a:gd name="connsiteX6" fmla="*/ 0 w 12202048"/>
                <a:gd name="connsiteY6" fmla="*/ 867906 h 2075614"/>
                <a:gd name="connsiteX0" fmla="*/ 0 w 12206701"/>
                <a:gd name="connsiteY0" fmla="*/ 857730 h 2065438"/>
                <a:gd name="connsiteX1" fmla="*/ 3356150 w 12206701"/>
                <a:gd name="connsiteY1" fmla="*/ 1866451 h 2065438"/>
                <a:gd name="connsiteX2" fmla="*/ 8842549 w 12206701"/>
                <a:gd name="connsiteY2" fmla="*/ 241280 h 2065438"/>
                <a:gd name="connsiteX3" fmla="*/ 12202048 w 12206701"/>
                <a:gd name="connsiteY3" fmla="*/ 212057 h 2065438"/>
                <a:gd name="connsiteX4" fmla="*/ 12202048 w 12206701"/>
                <a:gd name="connsiteY4" fmla="*/ 2065438 h 2065438"/>
                <a:gd name="connsiteX5" fmla="*/ 10048 w 12206701"/>
                <a:gd name="connsiteY5" fmla="*/ 2065438 h 2065438"/>
                <a:gd name="connsiteX6" fmla="*/ 0 w 12206701"/>
                <a:gd name="connsiteY6" fmla="*/ 857730 h 2065438"/>
                <a:gd name="connsiteX0" fmla="*/ 0 w 12208042"/>
                <a:gd name="connsiteY0" fmla="*/ 904528 h 2112236"/>
                <a:gd name="connsiteX1" fmla="*/ 3356150 w 12208042"/>
                <a:gd name="connsiteY1" fmla="*/ 1913249 h 2112236"/>
                <a:gd name="connsiteX2" fmla="*/ 8842549 w 12208042"/>
                <a:gd name="connsiteY2" fmla="*/ 288078 h 2112236"/>
                <a:gd name="connsiteX3" fmla="*/ 12202048 w 12208042"/>
                <a:gd name="connsiteY3" fmla="*/ 258855 h 2112236"/>
                <a:gd name="connsiteX4" fmla="*/ 12202048 w 12208042"/>
                <a:gd name="connsiteY4" fmla="*/ 2112236 h 2112236"/>
                <a:gd name="connsiteX5" fmla="*/ 10048 w 12208042"/>
                <a:gd name="connsiteY5" fmla="*/ 2112236 h 2112236"/>
                <a:gd name="connsiteX6" fmla="*/ 0 w 12208042"/>
                <a:gd name="connsiteY6" fmla="*/ 904528 h 2112236"/>
                <a:gd name="connsiteX0" fmla="*/ 0 w 12208042"/>
                <a:gd name="connsiteY0" fmla="*/ 843938 h 2051646"/>
                <a:gd name="connsiteX1" fmla="*/ 3356150 w 12208042"/>
                <a:gd name="connsiteY1" fmla="*/ 1852659 h 2051646"/>
                <a:gd name="connsiteX2" fmla="*/ 8842549 w 12208042"/>
                <a:gd name="connsiteY2" fmla="*/ 407763 h 2051646"/>
                <a:gd name="connsiteX3" fmla="*/ 12202048 w 12208042"/>
                <a:gd name="connsiteY3" fmla="*/ 198265 h 2051646"/>
                <a:gd name="connsiteX4" fmla="*/ 12202048 w 12208042"/>
                <a:gd name="connsiteY4" fmla="*/ 2051646 h 2051646"/>
                <a:gd name="connsiteX5" fmla="*/ 10048 w 12208042"/>
                <a:gd name="connsiteY5" fmla="*/ 2051646 h 2051646"/>
                <a:gd name="connsiteX6" fmla="*/ 0 w 12208042"/>
                <a:gd name="connsiteY6" fmla="*/ 843938 h 2051646"/>
                <a:gd name="connsiteX0" fmla="*/ 0 w 12208103"/>
                <a:gd name="connsiteY0" fmla="*/ 827814 h 2035522"/>
                <a:gd name="connsiteX1" fmla="*/ 3356150 w 12208103"/>
                <a:gd name="connsiteY1" fmla="*/ 1836535 h 2035522"/>
                <a:gd name="connsiteX2" fmla="*/ 8864191 w 12208103"/>
                <a:gd name="connsiteY2" fmla="*/ 456025 h 2035522"/>
                <a:gd name="connsiteX3" fmla="*/ 12202048 w 12208103"/>
                <a:gd name="connsiteY3" fmla="*/ 182141 h 2035522"/>
                <a:gd name="connsiteX4" fmla="*/ 12202048 w 12208103"/>
                <a:gd name="connsiteY4" fmla="*/ 2035522 h 2035522"/>
                <a:gd name="connsiteX5" fmla="*/ 10048 w 12208103"/>
                <a:gd name="connsiteY5" fmla="*/ 2035522 h 2035522"/>
                <a:gd name="connsiteX6" fmla="*/ 0 w 12208103"/>
                <a:gd name="connsiteY6" fmla="*/ 827814 h 2035522"/>
                <a:gd name="connsiteX0" fmla="*/ 0 w 12208119"/>
                <a:gd name="connsiteY0" fmla="*/ 819213 h 2026921"/>
                <a:gd name="connsiteX1" fmla="*/ 3356150 w 12208119"/>
                <a:gd name="connsiteY1" fmla="*/ 1827934 h 2026921"/>
                <a:gd name="connsiteX2" fmla="*/ 8869602 w 12208119"/>
                <a:gd name="connsiteY2" fmla="*/ 486055 h 2026921"/>
                <a:gd name="connsiteX3" fmla="*/ 12202048 w 12208119"/>
                <a:gd name="connsiteY3" fmla="*/ 173540 h 2026921"/>
                <a:gd name="connsiteX4" fmla="*/ 12202048 w 12208119"/>
                <a:gd name="connsiteY4" fmla="*/ 2026921 h 2026921"/>
                <a:gd name="connsiteX5" fmla="*/ 10048 w 12208119"/>
                <a:gd name="connsiteY5" fmla="*/ 2026921 h 2026921"/>
                <a:gd name="connsiteX6" fmla="*/ 0 w 12208119"/>
                <a:gd name="connsiteY6" fmla="*/ 819213 h 2026921"/>
                <a:gd name="connsiteX0" fmla="*/ 0 w 12208483"/>
                <a:gd name="connsiteY0" fmla="*/ 804055 h 2011763"/>
                <a:gd name="connsiteX1" fmla="*/ 3356150 w 12208483"/>
                <a:gd name="connsiteY1" fmla="*/ 1812776 h 2011763"/>
                <a:gd name="connsiteX2" fmla="*/ 8988636 w 12208483"/>
                <a:gd name="connsiteY2" fmla="*/ 548158 h 2011763"/>
                <a:gd name="connsiteX3" fmla="*/ 12202048 w 12208483"/>
                <a:gd name="connsiteY3" fmla="*/ 158382 h 2011763"/>
                <a:gd name="connsiteX4" fmla="*/ 12202048 w 12208483"/>
                <a:gd name="connsiteY4" fmla="*/ 2011763 h 2011763"/>
                <a:gd name="connsiteX5" fmla="*/ 10048 w 12208483"/>
                <a:gd name="connsiteY5" fmla="*/ 2011763 h 2011763"/>
                <a:gd name="connsiteX6" fmla="*/ 0 w 12208483"/>
                <a:gd name="connsiteY6" fmla="*/ 804055 h 2011763"/>
                <a:gd name="connsiteX0" fmla="*/ 0 w 12208627"/>
                <a:gd name="connsiteY0" fmla="*/ 795242 h 2002950"/>
                <a:gd name="connsiteX1" fmla="*/ 3356150 w 12208627"/>
                <a:gd name="connsiteY1" fmla="*/ 1803963 h 2002950"/>
                <a:gd name="connsiteX2" fmla="*/ 9031922 w 12208627"/>
                <a:gd name="connsiteY2" fmla="*/ 590851 h 2002950"/>
                <a:gd name="connsiteX3" fmla="*/ 12202048 w 12208627"/>
                <a:gd name="connsiteY3" fmla="*/ 149569 h 2002950"/>
                <a:gd name="connsiteX4" fmla="*/ 12202048 w 12208627"/>
                <a:gd name="connsiteY4" fmla="*/ 2002950 h 2002950"/>
                <a:gd name="connsiteX5" fmla="*/ 10048 w 12208627"/>
                <a:gd name="connsiteY5" fmla="*/ 2002950 h 2002950"/>
                <a:gd name="connsiteX6" fmla="*/ 0 w 12208627"/>
                <a:gd name="connsiteY6" fmla="*/ 795242 h 2002950"/>
                <a:gd name="connsiteX0" fmla="*/ 0 w 12219412"/>
                <a:gd name="connsiteY0" fmla="*/ 752549 h 1960257"/>
                <a:gd name="connsiteX1" fmla="*/ 3356150 w 12219412"/>
                <a:gd name="connsiteY1" fmla="*/ 1761270 h 1960257"/>
                <a:gd name="connsiteX2" fmla="*/ 9031922 w 12219412"/>
                <a:gd name="connsiteY2" fmla="*/ 548158 h 1960257"/>
                <a:gd name="connsiteX3" fmla="*/ 12212870 w 12219412"/>
                <a:gd name="connsiteY3" fmla="*/ 158384 h 1960257"/>
                <a:gd name="connsiteX4" fmla="*/ 12202048 w 12219412"/>
                <a:gd name="connsiteY4" fmla="*/ 1960257 h 1960257"/>
                <a:gd name="connsiteX5" fmla="*/ 10048 w 12219412"/>
                <a:gd name="connsiteY5" fmla="*/ 1960257 h 1960257"/>
                <a:gd name="connsiteX6" fmla="*/ 0 w 12219412"/>
                <a:gd name="connsiteY6" fmla="*/ 752549 h 1960257"/>
                <a:gd name="connsiteX0" fmla="*/ 0 w 12219412"/>
                <a:gd name="connsiteY0" fmla="*/ 752549 h 1960257"/>
                <a:gd name="connsiteX1" fmla="*/ 3356150 w 12219412"/>
                <a:gd name="connsiteY1" fmla="*/ 1761270 h 1960257"/>
                <a:gd name="connsiteX2" fmla="*/ 9031922 w 12219412"/>
                <a:gd name="connsiteY2" fmla="*/ 548158 h 1960257"/>
                <a:gd name="connsiteX3" fmla="*/ 12212870 w 12219412"/>
                <a:gd name="connsiteY3" fmla="*/ 158384 h 1960257"/>
                <a:gd name="connsiteX4" fmla="*/ 12205410 w 12219412"/>
                <a:gd name="connsiteY4" fmla="*/ 1960257 h 1960257"/>
                <a:gd name="connsiteX5" fmla="*/ 10048 w 12219412"/>
                <a:gd name="connsiteY5" fmla="*/ 1960257 h 1960257"/>
                <a:gd name="connsiteX6" fmla="*/ 0 w 12219412"/>
                <a:gd name="connsiteY6" fmla="*/ 752549 h 1960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19412" h="1960257">
                  <a:moveTo>
                    <a:pt x="0" y="752549"/>
                  </a:moveTo>
                  <a:cubicBezTo>
                    <a:pt x="539261" y="694064"/>
                    <a:pt x="1324150" y="1856315"/>
                    <a:pt x="3356150" y="1761270"/>
                  </a:cubicBezTo>
                  <a:cubicBezTo>
                    <a:pt x="5005754" y="1712663"/>
                    <a:pt x="7552581" y="849805"/>
                    <a:pt x="9031922" y="548158"/>
                  </a:cubicBezTo>
                  <a:cubicBezTo>
                    <a:pt x="10511263" y="246511"/>
                    <a:pt x="12342811" y="-258905"/>
                    <a:pt x="12212870" y="158384"/>
                  </a:cubicBezTo>
                  <a:cubicBezTo>
                    <a:pt x="12209263" y="759008"/>
                    <a:pt x="12209017" y="1359633"/>
                    <a:pt x="12205410" y="1960257"/>
                  </a:cubicBezTo>
                  <a:lnTo>
                    <a:pt x="10048" y="1960257"/>
                  </a:lnTo>
                  <a:cubicBezTo>
                    <a:pt x="6699" y="1557688"/>
                    <a:pt x="3349" y="1155118"/>
                    <a:pt x="0" y="752549"/>
                  </a:cubicBezTo>
                  <a:close/>
                </a:path>
              </a:pathLst>
            </a:custGeom>
            <a:solidFill>
              <a:schemeClr val="tx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4">
              <a:extLst>
                <a:ext uri="{FF2B5EF4-FFF2-40B4-BE49-F238E27FC236}">
                  <a16:creationId xmlns:a16="http://schemas.microsoft.com/office/drawing/2014/main" id="{3874F551-1662-0625-65C6-C8CD39B2F368}"/>
                </a:ext>
              </a:extLst>
            </p:cNvPr>
            <p:cNvSpPr/>
            <p:nvPr/>
          </p:nvSpPr>
          <p:spPr>
            <a:xfrm>
              <a:off x="-10048" y="4645237"/>
              <a:ext cx="12212096" cy="1590527"/>
            </a:xfrm>
            <a:custGeom>
              <a:avLst/>
              <a:gdLst>
                <a:gd name="connsiteX0" fmla="*/ 0 w 12202048"/>
                <a:gd name="connsiteY0" fmla="*/ 0 h 542611"/>
                <a:gd name="connsiteX1" fmla="*/ 12202048 w 12202048"/>
                <a:gd name="connsiteY1" fmla="*/ 0 h 542611"/>
                <a:gd name="connsiteX2" fmla="*/ 12202048 w 12202048"/>
                <a:gd name="connsiteY2" fmla="*/ 542611 h 542611"/>
                <a:gd name="connsiteX3" fmla="*/ 0 w 12202048"/>
                <a:gd name="connsiteY3" fmla="*/ 542611 h 542611"/>
                <a:gd name="connsiteX4" fmla="*/ 0 w 12202048"/>
                <a:gd name="connsiteY4" fmla="*/ 0 h 542611"/>
                <a:gd name="connsiteX0" fmla="*/ 0 w 12202048"/>
                <a:gd name="connsiteY0" fmla="*/ 0 h 935613"/>
                <a:gd name="connsiteX1" fmla="*/ 12202048 w 12202048"/>
                <a:gd name="connsiteY1" fmla="*/ 0 h 935613"/>
                <a:gd name="connsiteX2" fmla="*/ 12202048 w 12202048"/>
                <a:gd name="connsiteY2" fmla="*/ 542611 h 935613"/>
                <a:gd name="connsiteX3" fmla="*/ 0 w 12202048"/>
                <a:gd name="connsiteY3" fmla="*/ 542611 h 935613"/>
                <a:gd name="connsiteX4" fmla="*/ 0 w 12202048"/>
                <a:gd name="connsiteY4" fmla="*/ 0 h 935613"/>
                <a:gd name="connsiteX0" fmla="*/ 0 w 12202048"/>
                <a:gd name="connsiteY0" fmla="*/ 256919 h 1192532"/>
                <a:gd name="connsiteX1" fmla="*/ 12202048 w 12202048"/>
                <a:gd name="connsiteY1" fmla="*/ 256919 h 1192532"/>
                <a:gd name="connsiteX2" fmla="*/ 12202048 w 12202048"/>
                <a:gd name="connsiteY2" fmla="*/ 799530 h 1192532"/>
                <a:gd name="connsiteX3" fmla="*/ 0 w 12202048"/>
                <a:gd name="connsiteY3" fmla="*/ 799530 h 1192532"/>
                <a:gd name="connsiteX4" fmla="*/ 0 w 12202048"/>
                <a:gd name="connsiteY4" fmla="*/ 256919 h 1192532"/>
                <a:gd name="connsiteX0" fmla="*/ 0 w 12202048"/>
                <a:gd name="connsiteY0" fmla="*/ 0 h 935613"/>
                <a:gd name="connsiteX1" fmla="*/ 12202048 w 12202048"/>
                <a:gd name="connsiteY1" fmla="*/ 0 h 935613"/>
                <a:gd name="connsiteX2" fmla="*/ 12202048 w 12202048"/>
                <a:gd name="connsiteY2" fmla="*/ 542611 h 935613"/>
                <a:gd name="connsiteX3" fmla="*/ 0 w 12202048"/>
                <a:gd name="connsiteY3" fmla="*/ 542611 h 935613"/>
                <a:gd name="connsiteX4" fmla="*/ 0 w 12202048"/>
                <a:gd name="connsiteY4" fmla="*/ 0 h 935613"/>
                <a:gd name="connsiteX0" fmla="*/ 0 w 12202048"/>
                <a:gd name="connsiteY0" fmla="*/ 0 h 935613"/>
                <a:gd name="connsiteX1" fmla="*/ 12202048 w 12202048"/>
                <a:gd name="connsiteY1" fmla="*/ 0 h 935613"/>
                <a:gd name="connsiteX2" fmla="*/ 12202048 w 12202048"/>
                <a:gd name="connsiteY2" fmla="*/ 542611 h 935613"/>
                <a:gd name="connsiteX3" fmla="*/ 0 w 12202048"/>
                <a:gd name="connsiteY3" fmla="*/ 542611 h 935613"/>
                <a:gd name="connsiteX4" fmla="*/ 0 w 12202048"/>
                <a:gd name="connsiteY4" fmla="*/ 0 h 935613"/>
                <a:gd name="connsiteX0" fmla="*/ 0 w 12202048"/>
                <a:gd name="connsiteY0" fmla="*/ 0 h 809605"/>
                <a:gd name="connsiteX1" fmla="*/ 12202048 w 12202048"/>
                <a:gd name="connsiteY1" fmla="*/ 0 h 809605"/>
                <a:gd name="connsiteX2" fmla="*/ 12202048 w 12202048"/>
                <a:gd name="connsiteY2" fmla="*/ 542611 h 809605"/>
                <a:gd name="connsiteX3" fmla="*/ 0 w 12202048"/>
                <a:gd name="connsiteY3" fmla="*/ 542611 h 809605"/>
                <a:gd name="connsiteX4" fmla="*/ 0 w 12202048"/>
                <a:gd name="connsiteY4" fmla="*/ 0 h 809605"/>
                <a:gd name="connsiteX0" fmla="*/ 0 w 12202048"/>
                <a:gd name="connsiteY0" fmla="*/ 0 h 809605"/>
                <a:gd name="connsiteX1" fmla="*/ 12202048 w 12202048"/>
                <a:gd name="connsiteY1" fmla="*/ 0 h 809605"/>
                <a:gd name="connsiteX2" fmla="*/ 12202048 w 12202048"/>
                <a:gd name="connsiteY2" fmla="*/ 542611 h 809605"/>
                <a:gd name="connsiteX3" fmla="*/ 0 w 12202048"/>
                <a:gd name="connsiteY3" fmla="*/ 542611 h 809605"/>
                <a:gd name="connsiteX4" fmla="*/ 0 w 12202048"/>
                <a:gd name="connsiteY4" fmla="*/ 0 h 809605"/>
                <a:gd name="connsiteX0" fmla="*/ 0 w 12202048"/>
                <a:gd name="connsiteY0" fmla="*/ 0 h 809605"/>
                <a:gd name="connsiteX1" fmla="*/ 12202048 w 12202048"/>
                <a:gd name="connsiteY1" fmla="*/ 0 h 809605"/>
                <a:gd name="connsiteX2" fmla="*/ 12202048 w 12202048"/>
                <a:gd name="connsiteY2" fmla="*/ 542611 h 809605"/>
                <a:gd name="connsiteX3" fmla="*/ 0 w 12202048"/>
                <a:gd name="connsiteY3" fmla="*/ 542611 h 809605"/>
                <a:gd name="connsiteX4" fmla="*/ 0 w 12202048"/>
                <a:gd name="connsiteY4" fmla="*/ 0 h 809605"/>
                <a:gd name="connsiteX0" fmla="*/ 0 w 12202048"/>
                <a:gd name="connsiteY0" fmla="*/ 0 h 809605"/>
                <a:gd name="connsiteX1" fmla="*/ 12202048 w 12202048"/>
                <a:gd name="connsiteY1" fmla="*/ 0 h 809605"/>
                <a:gd name="connsiteX2" fmla="*/ 12202048 w 12202048"/>
                <a:gd name="connsiteY2" fmla="*/ 542611 h 809605"/>
                <a:gd name="connsiteX3" fmla="*/ 0 w 12202048"/>
                <a:gd name="connsiteY3" fmla="*/ 542611 h 809605"/>
                <a:gd name="connsiteX4" fmla="*/ 0 w 12202048"/>
                <a:gd name="connsiteY4" fmla="*/ 0 h 809605"/>
                <a:gd name="connsiteX0" fmla="*/ 0 w 12202048"/>
                <a:gd name="connsiteY0" fmla="*/ 0 h 809605"/>
                <a:gd name="connsiteX1" fmla="*/ 12202048 w 12202048"/>
                <a:gd name="connsiteY1" fmla="*/ 0 h 809605"/>
                <a:gd name="connsiteX2" fmla="*/ 12202048 w 12202048"/>
                <a:gd name="connsiteY2" fmla="*/ 542611 h 809605"/>
                <a:gd name="connsiteX3" fmla="*/ 0 w 12202048"/>
                <a:gd name="connsiteY3" fmla="*/ 542611 h 809605"/>
                <a:gd name="connsiteX4" fmla="*/ 0 w 12202048"/>
                <a:gd name="connsiteY4" fmla="*/ 0 h 809605"/>
                <a:gd name="connsiteX0" fmla="*/ 0 w 12202048"/>
                <a:gd name="connsiteY0" fmla="*/ 0 h 951590"/>
                <a:gd name="connsiteX1" fmla="*/ 12202048 w 12202048"/>
                <a:gd name="connsiteY1" fmla="*/ 0 h 951590"/>
                <a:gd name="connsiteX2" fmla="*/ 12202048 w 12202048"/>
                <a:gd name="connsiteY2" fmla="*/ 542611 h 951590"/>
                <a:gd name="connsiteX3" fmla="*/ 0 w 12202048"/>
                <a:gd name="connsiteY3" fmla="*/ 542611 h 951590"/>
                <a:gd name="connsiteX4" fmla="*/ 0 w 12202048"/>
                <a:gd name="connsiteY4" fmla="*/ 0 h 951590"/>
                <a:gd name="connsiteX0" fmla="*/ 0 w 12202048"/>
                <a:gd name="connsiteY0" fmla="*/ 0 h 951590"/>
                <a:gd name="connsiteX1" fmla="*/ 12202048 w 12202048"/>
                <a:gd name="connsiteY1" fmla="*/ 0 h 951590"/>
                <a:gd name="connsiteX2" fmla="*/ 12202048 w 12202048"/>
                <a:gd name="connsiteY2" fmla="*/ 542611 h 951590"/>
                <a:gd name="connsiteX3" fmla="*/ 0 w 12202048"/>
                <a:gd name="connsiteY3" fmla="*/ 542611 h 951590"/>
                <a:gd name="connsiteX4" fmla="*/ 0 w 12202048"/>
                <a:gd name="connsiteY4" fmla="*/ 0 h 951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2048" h="951590">
                  <a:moveTo>
                    <a:pt x="0" y="0"/>
                  </a:moveTo>
                  <a:cubicBezTo>
                    <a:pt x="2995423" y="1632075"/>
                    <a:pt x="8205407" y="13317"/>
                    <a:pt x="12202048" y="0"/>
                  </a:cubicBezTo>
                  <a:lnTo>
                    <a:pt x="12202048" y="542611"/>
                  </a:lnTo>
                  <a:cubicBezTo>
                    <a:pt x="8145210" y="-235155"/>
                    <a:pt x="5182168" y="1771134"/>
                    <a:pt x="0" y="542611"/>
                  </a:cubicBezTo>
                  <a:lnTo>
                    <a:pt x="0" y="0"/>
                  </a:lnTo>
                  <a:close/>
                </a:path>
              </a:pathLst>
            </a:cu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endParaRPr lang="en-US"/>
          </a:p>
        </p:txBody>
      </p:sp>
      <p:sp>
        <p:nvSpPr>
          <p:cNvPr id="14" name="Slide Number Placeholder 4">
            <a:extLst>
              <a:ext uri="{FF2B5EF4-FFF2-40B4-BE49-F238E27FC236}">
                <a16:creationId xmlns:a16="http://schemas.microsoft.com/office/drawing/2014/main" id="{32F5C251-AF54-6350-C0DB-CA0D15CBBC26}"/>
              </a:ext>
            </a:extLst>
          </p:cNvPr>
          <p:cNvSpPr>
            <a:spLocks noGrp="1"/>
          </p:cNvSpPr>
          <p:nvPr>
            <p:ph type="sldNum" sz="quarter" idx="12"/>
          </p:nvPr>
        </p:nvSpPr>
        <p:spPr>
          <a:xfrm>
            <a:off x="0" y="6477472"/>
            <a:ext cx="2743200" cy="365125"/>
          </a:xfrm>
        </p:spPr>
        <p:txBody>
          <a:bodyPr/>
          <a:lstStyle>
            <a:lvl1pPr algn="l">
              <a:defRPr>
                <a:solidFill>
                  <a:schemeClr val="bg1"/>
                </a:solidFill>
              </a:defRPr>
            </a:lvl1pPr>
          </a:lstStyle>
          <a:p>
            <a:fld id="{960381B3-8686-42CE-AE29-5D40F96228CF}" type="slidenum">
              <a:rPr lang="en-US" smtClean="0"/>
              <a:pPr/>
              <a:t>‹#›</a:t>
            </a:fld>
            <a:endParaRPr lang="en-US"/>
          </a:p>
        </p:txBody>
      </p:sp>
      <p:pic>
        <p:nvPicPr>
          <p:cNvPr id="15" name="Picture 14" descr="A close-up of a logo&#10;&#10;Description automatically generated">
            <a:extLst>
              <a:ext uri="{FF2B5EF4-FFF2-40B4-BE49-F238E27FC236}">
                <a16:creationId xmlns:a16="http://schemas.microsoft.com/office/drawing/2014/main" id="{24C74750-9710-7AFE-85DF-E35CCD3DF5D8}"/>
              </a:ext>
            </a:extLst>
          </p:cNvPr>
          <p:cNvPicPr>
            <a:picLocks noChangeAspect="1"/>
          </p:cNvPicPr>
          <p:nvPr userDrawn="1"/>
        </p:nvPicPr>
        <p:blipFill>
          <a:blip r:embed="rId2"/>
          <a:stretch>
            <a:fillRect/>
          </a:stretch>
        </p:blipFill>
        <p:spPr>
          <a:xfrm>
            <a:off x="9891839" y="6022313"/>
            <a:ext cx="2300161" cy="808272"/>
          </a:xfrm>
          <a:prstGeom prst="rect">
            <a:avLst/>
          </a:prstGeom>
        </p:spPr>
      </p:pic>
    </p:spTree>
    <p:extLst>
      <p:ext uri="{BB962C8B-B14F-4D97-AF65-F5344CB8AC3E}">
        <p14:creationId xmlns:p14="http://schemas.microsoft.com/office/powerpoint/2010/main" val="37277234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AC6CC108-50B9-4C9D-AC36-3DEE6558BBB7}"/>
              </a:ext>
            </a:extLst>
          </p:cNvPr>
          <p:cNvGrpSpPr/>
          <p:nvPr userDrawn="1"/>
        </p:nvGrpSpPr>
        <p:grpSpPr>
          <a:xfrm>
            <a:off x="-19405" y="6025998"/>
            <a:ext cx="12247263" cy="832002"/>
            <a:chOff x="-10048" y="4645237"/>
            <a:chExt cx="12219414" cy="2212770"/>
          </a:xfrm>
        </p:grpSpPr>
        <p:sp>
          <p:nvSpPr>
            <p:cNvPr id="14" name="Rectangle 3">
              <a:extLst>
                <a:ext uri="{FF2B5EF4-FFF2-40B4-BE49-F238E27FC236}">
                  <a16:creationId xmlns:a16="http://schemas.microsoft.com/office/drawing/2014/main" id="{022BB93B-A0B3-4160-04C3-B4A7A1E14D87}"/>
                </a:ext>
              </a:extLst>
            </p:cNvPr>
            <p:cNvSpPr/>
            <p:nvPr/>
          </p:nvSpPr>
          <p:spPr>
            <a:xfrm>
              <a:off x="-10046" y="4667383"/>
              <a:ext cx="12219412" cy="2190624"/>
            </a:xfrm>
            <a:custGeom>
              <a:avLst/>
              <a:gdLst>
                <a:gd name="connsiteX0" fmla="*/ 0 w 12192000"/>
                <a:gd name="connsiteY0" fmla="*/ 0 h 1853381"/>
                <a:gd name="connsiteX1" fmla="*/ 12192000 w 12192000"/>
                <a:gd name="connsiteY1" fmla="*/ 0 h 1853381"/>
                <a:gd name="connsiteX2" fmla="*/ 12192000 w 12192000"/>
                <a:gd name="connsiteY2" fmla="*/ 1853381 h 1853381"/>
                <a:gd name="connsiteX3" fmla="*/ 0 w 12192000"/>
                <a:gd name="connsiteY3" fmla="*/ 1853381 h 1853381"/>
                <a:gd name="connsiteX4" fmla="*/ 0 w 12192000"/>
                <a:gd name="connsiteY4" fmla="*/ 0 h 1853381"/>
                <a:gd name="connsiteX0" fmla="*/ 0 w 12192000"/>
                <a:gd name="connsiteY0" fmla="*/ 570271 h 1853381"/>
                <a:gd name="connsiteX1" fmla="*/ 12192000 w 12192000"/>
                <a:gd name="connsiteY1" fmla="*/ 0 h 1853381"/>
                <a:gd name="connsiteX2" fmla="*/ 12192000 w 12192000"/>
                <a:gd name="connsiteY2" fmla="*/ 1853381 h 1853381"/>
                <a:gd name="connsiteX3" fmla="*/ 0 w 12192000"/>
                <a:gd name="connsiteY3" fmla="*/ 1853381 h 1853381"/>
                <a:gd name="connsiteX4" fmla="*/ 0 w 12192000"/>
                <a:gd name="connsiteY4" fmla="*/ 570271 h 1853381"/>
                <a:gd name="connsiteX0" fmla="*/ 0 w 12192000"/>
                <a:gd name="connsiteY0" fmla="*/ 570271 h 1853381"/>
                <a:gd name="connsiteX1" fmla="*/ 12192000 w 12192000"/>
                <a:gd name="connsiteY1" fmla="*/ 0 h 1853381"/>
                <a:gd name="connsiteX2" fmla="*/ 12192000 w 12192000"/>
                <a:gd name="connsiteY2" fmla="*/ 1853381 h 1853381"/>
                <a:gd name="connsiteX3" fmla="*/ 0 w 12192000"/>
                <a:gd name="connsiteY3" fmla="*/ 1853381 h 1853381"/>
                <a:gd name="connsiteX4" fmla="*/ 0 w 12192000"/>
                <a:gd name="connsiteY4" fmla="*/ 570271 h 1853381"/>
                <a:gd name="connsiteX0" fmla="*/ 0 w 12192000"/>
                <a:gd name="connsiteY0" fmla="*/ 607368 h 1890478"/>
                <a:gd name="connsiteX1" fmla="*/ 12192000 w 12192000"/>
                <a:gd name="connsiteY1" fmla="*/ 37097 h 1890478"/>
                <a:gd name="connsiteX2" fmla="*/ 12192000 w 12192000"/>
                <a:gd name="connsiteY2" fmla="*/ 1890478 h 1890478"/>
                <a:gd name="connsiteX3" fmla="*/ 0 w 12192000"/>
                <a:gd name="connsiteY3" fmla="*/ 1890478 h 1890478"/>
                <a:gd name="connsiteX4" fmla="*/ 0 w 12192000"/>
                <a:gd name="connsiteY4" fmla="*/ 607368 h 1890478"/>
                <a:gd name="connsiteX0" fmla="*/ 0 w 12192000"/>
                <a:gd name="connsiteY0" fmla="*/ 696203 h 1979313"/>
                <a:gd name="connsiteX1" fmla="*/ 12192000 w 12192000"/>
                <a:gd name="connsiteY1" fmla="*/ 125932 h 1979313"/>
                <a:gd name="connsiteX2" fmla="*/ 12192000 w 12192000"/>
                <a:gd name="connsiteY2" fmla="*/ 1979313 h 1979313"/>
                <a:gd name="connsiteX3" fmla="*/ 0 w 12192000"/>
                <a:gd name="connsiteY3" fmla="*/ 1979313 h 1979313"/>
                <a:gd name="connsiteX4" fmla="*/ 0 w 12192000"/>
                <a:gd name="connsiteY4" fmla="*/ 696203 h 1979313"/>
                <a:gd name="connsiteX0" fmla="*/ 0 w 12192000"/>
                <a:gd name="connsiteY0" fmla="*/ 571705 h 1854815"/>
                <a:gd name="connsiteX1" fmla="*/ 3165231 w 12192000"/>
                <a:gd name="connsiteY1" fmla="*/ 1788113 h 1854815"/>
                <a:gd name="connsiteX2" fmla="*/ 12192000 w 12192000"/>
                <a:gd name="connsiteY2" fmla="*/ 1434 h 1854815"/>
                <a:gd name="connsiteX3" fmla="*/ 12192000 w 12192000"/>
                <a:gd name="connsiteY3" fmla="*/ 1854815 h 1854815"/>
                <a:gd name="connsiteX4" fmla="*/ 0 w 12192000"/>
                <a:gd name="connsiteY4" fmla="*/ 1854815 h 1854815"/>
                <a:gd name="connsiteX5" fmla="*/ 0 w 12192000"/>
                <a:gd name="connsiteY5" fmla="*/ 571705 h 1854815"/>
                <a:gd name="connsiteX0" fmla="*/ 0 w 12192000"/>
                <a:gd name="connsiteY0" fmla="*/ 571732 h 1854842"/>
                <a:gd name="connsiteX1" fmla="*/ 3356150 w 12192000"/>
                <a:gd name="connsiteY1" fmla="*/ 1753338 h 1854842"/>
                <a:gd name="connsiteX2" fmla="*/ 12192000 w 12192000"/>
                <a:gd name="connsiteY2" fmla="*/ 1461 h 1854842"/>
                <a:gd name="connsiteX3" fmla="*/ 12192000 w 12192000"/>
                <a:gd name="connsiteY3" fmla="*/ 1854842 h 1854842"/>
                <a:gd name="connsiteX4" fmla="*/ 0 w 12192000"/>
                <a:gd name="connsiteY4" fmla="*/ 1854842 h 1854842"/>
                <a:gd name="connsiteX5" fmla="*/ 0 w 12192000"/>
                <a:gd name="connsiteY5" fmla="*/ 571732 h 1854842"/>
                <a:gd name="connsiteX0" fmla="*/ 20097 w 12192000"/>
                <a:gd name="connsiteY0" fmla="*/ 647134 h 1854842"/>
                <a:gd name="connsiteX1" fmla="*/ 3356150 w 12192000"/>
                <a:gd name="connsiteY1" fmla="*/ 1753338 h 1854842"/>
                <a:gd name="connsiteX2" fmla="*/ 12192000 w 12192000"/>
                <a:gd name="connsiteY2" fmla="*/ 1461 h 1854842"/>
                <a:gd name="connsiteX3" fmla="*/ 12192000 w 12192000"/>
                <a:gd name="connsiteY3" fmla="*/ 1854842 h 1854842"/>
                <a:gd name="connsiteX4" fmla="*/ 0 w 12192000"/>
                <a:gd name="connsiteY4" fmla="*/ 1854842 h 1854842"/>
                <a:gd name="connsiteX5" fmla="*/ 20097 w 12192000"/>
                <a:gd name="connsiteY5" fmla="*/ 647134 h 1854842"/>
                <a:gd name="connsiteX0" fmla="*/ 0 w 12202048"/>
                <a:gd name="connsiteY0" fmla="*/ 647134 h 1854842"/>
                <a:gd name="connsiteX1" fmla="*/ 3366198 w 12202048"/>
                <a:gd name="connsiteY1" fmla="*/ 1753338 h 1854842"/>
                <a:gd name="connsiteX2" fmla="*/ 12202048 w 12202048"/>
                <a:gd name="connsiteY2" fmla="*/ 1461 h 1854842"/>
                <a:gd name="connsiteX3" fmla="*/ 12202048 w 12202048"/>
                <a:gd name="connsiteY3" fmla="*/ 1854842 h 1854842"/>
                <a:gd name="connsiteX4" fmla="*/ 10048 w 12202048"/>
                <a:gd name="connsiteY4" fmla="*/ 1854842 h 1854842"/>
                <a:gd name="connsiteX5" fmla="*/ 0 w 12202048"/>
                <a:gd name="connsiteY5" fmla="*/ 647134 h 1854842"/>
                <a:gd name="connsiteX0" fmla="*/ 0 w 12202048"/>
                <a:gd name="connsiteY0" fmla="*/ 647116 h 1854824"/>
                <a:gd name="connsiteX1" fmla="*/ 3356150 w 12202048"/>
                <a:gd name="connsiteY1" fmla="*/ 1776521 h 1854824"/>
                <a:gd name="connsiteX2" fmla="*/ 12202048 w 12202048"/>
                <a:gd name="connsiteY2" fmla="*/ 1443 h 1854824"/>
                <a:gd name="connsiteX3" fmla="*/ 12202048 w 12202048"/>
                <a:gd name="connsiteY3" fmla="*/ 1854824 h 1854824"/>
                <a:gd name="connsiteX4" fmla="*/ 10048 w 12202048"/>
                <a:gd name="connsiteY4" fmla="*/ 1854824 h 1854824"/>
                <a:gd name="connsiteX5" fmla="*/ 0 w 12202048"/>
                <a:gd name="connsiteY5" fmla="*/ 647116 h 1854824"/>
                <a:gd name="connsiteX0" fmla="*/ 0 w 12202048"/>
                <a:gd name="connsiteY0" fmla="*/ 647125 h 1854833"/>
                <a:gd name="connsiteX1" fmla="*/ 5988818 w 12202048"/>
                <a:gd name="connsiteY1" fmla="*/ 1764930 h 1854833"/>
                <a:gd name="connsiteX2" fmla="*/ 12202048 w 12202048"/>
                <a:gd name="connsiteY2" fmla="*/ 1452 h 1854833"/>
                <a:gd name="connsiteX3" fmla="*/ 12202048 w 12202048"/>
                <a:gd name="connsiteY3" fmla="*/ 1854833 h 1854833"/>
                <a:gd name="connsiteX4" fmla="*/ 10048 w 12202048"/>
                <a:gd name="connsiteY4" fmla="*/ 1854833 h 1854833"/>
                <a:gd name="connsiteX5" fmla="*/ 0 w 12202048"/>
                <a:gd name="connsiteY5" fmla="*/ 647125 h 1854833"/>
                <a:gd name="connsiteX0" fmla="*/ 0 w 12202048"/>
                <a:gd name="connsiteY0" fmla="*/ 647089 h 1854797"/>
                <a:gd name="connsiteX1" fmla="*/ 3326005 w 12202048"/>
                <a:gd name="connsiteY1" fmla="*/ 1811295 h 1854797"/>
                <a:gd name="connsiteX2" fmla="*/ 12202048 w 12202048"/>
                <a:gd name="connsiteY2" fmla="*/ 1416 h 1854797"/>
                <a:gd name="connsiteX3" fmla="*/ 12202048 w 12202048"/>
                <a:gd name="connsiteY3" fmla="*/ 1854797 h 1854797"/>
                <a:gd name="connsiteX4" fmla="*/ 10048 w 12202048"/>
                <a:gd name="connsiteY4" fmla="*/ 1854797 h 1854797"/>
                <a:gd name="connsiteX5" fmla="*/ 0 w 12202048"/>
                <a:gd name="connsiteY5" fmla="*/ 647089 h 1854797"/>
                <a:gd name="connsiteX0" fmla="*/ 0 w 12202048"/>
                <a:gd name="connsiteY0" fmla="*/ 837895 h 2045603"/>
                <a:gd name="connsiteX1" fmla="*/ 3326005 w 12202048"/>
                <a:gd name="connsiteY1" fmla="*/ 2002101 h 2045603"/>
                <a:gd name="connsiteX2" fmla="*/ 8842549 w 12202048"/>
                <a:gd name="connsiteY2" fmla="*/ 221445 h 2045603"/>
                <a:gd name="connsiteX3" fmla="*/ 12202048 w 12202048"/>
                <a:gd name="connsiteY3" fmla="*/ 192222 h 2045603"/>
                <a:gd name="connsiteX4" fmla="*/ 12202048 w 12202048"/>
                <a:gd name="connsiteY4" fmla="*/ 2045603 h 2045603"/>
                <a:gd name="connsiteX5" fmla="*/ 10048 w 12202048"/>
                <a:gd name="connsiteY5" fmla="*/ 2045603 h 2045603"/>
                <a:gd name="connsiteX6" fmla="*/ 0 w 12202048"/>
                <a:gd name="connsiteY6" fmla="*/ 837895 h 2045603"/>
                <a:gd name="connsiteX0" fmla="*/ 0 w 12202048"/>
                <a:gd name="connsiteY0" fmla="*/ 837895 h 2045603"/>
                <a:gd name="connsiteX1" fmla="*/ 3336053 w 12202048"/>
                <a:gd name="connsiteY1" fmla="*/ 1895204 h 2045603"/>
                <a:gd name="connsiteX2" fmla="*/ 8842549 w 12202048"/>
                <a:gd name="connsiteY2" fmla="*/ 221445 h 2045603"/>
                <a:gd name="connsiteX3" fmla="*/ 12202048 w 12202048"/>
                <a:gd name="connsiteY3" fmla="*/ 192222 h 2045603"/>
                <a:gd name="connsiteX4" fmla="*/ 12202048 w 12202048"/>
                <a:gd name="connsiteY4" fmla="*/ 2045603 h 2045603"/>
                <a:gd name="connsiteX5" fmla="*/ 10048 w 12202048"/>
                <a:gd name="connsiteY5" fmla="*/ 2045603 h 2045603"/>
                <a:gd name="connsiteX6" fmla="*/ 0 w 12202048"/>
                <a:gd name="connsiteY6" fmla="*/ 837895 h 2045603"/>
                <a:gd name="connsiteX0" fmla="*/ 0 w 12202048"/>
                <a:gd name="connsiteY0" fmla="*/ 837895 h 2045603"/>
                <a:gd name="connsiteX1" fmla="*/ 3356150 w 12202048"/>
                <a:gd name="connsiteY1" fmla="*/ 1846616 h 2045603"/>
                <a:gd name="connsiteX2" fmla="*/ 8842549 w 12202048"/>
                <a:gd name="connsiteY2" fmla="*/ 221445 h 2045603"/>
                <a:gd name="connsiteX3" fmla="*/ 12202048 w 12202048"/>
                <a:gd name="connsiteY3" fmla="*/ 192222 h 2045603"/>
                <a:gd name="connsiteX4" fmla="*/ 12202048 w 12202048"/>
                <a:gd name="connsiteY4" fmla="*/ 2045603 h 2045603"/>
                <a:gd name="connsiteX5" fmla="*/ 10048 w 12202048"/>
                <a:gd name="connsiteY5" fmla="*/ 2045603 h 2045603"/>
                <a:gd name="connsiteX6" fmla="*/ 0 w 12202048"/>
                <a:gd name="connsiteY6" fmla="*/ 837895 h 2045603"/>
                <a:gd name="connsiteX0" fmla="*/ 0 w 12202048"/>
                <a:gd name="connsiteY0" fmla="*/ 745063 h 1952771"/>
                <a:gd name="connsiteX1" fmla="*/ 3356150 w 12202048"/>
                <a:gd name="connsiteY1" fmla="*/ 1753784 h 1952771"/>
                <a:gd name="connsiteX2" fmla="*/ 8842549 w 12202048"/>
                <a:gd name="connsiteY2" fmla="*/ 128613 h 1952771"/>
                <a:gd name="connsiteX3" fmla="*/ 12202048 w 12202048"/>
                <a:gd name="connsiteY3" fmla="*/ 99390 h 1952771"/>
                <a:gd name="connsiteX4" fmla="*/ 12202048 w 12202048"/>
                <a:gd name="connsiteY4" fmla="*/ 1952771 h 1952771"/>
                <a:gd name="connsiteX5" fmla="*/ 10048 w 12202048"/>
                <a:gd name="connsiteY5" fmla="*/ 1952771 h 1952771"/>
                <a:gd name="connsiteX6" fmla="*/ 0 w 12202048"/>
                <a:gd name="connsiteY6" fmla="*/ 745063 h 1952771"/>
                <a:gd name="connsiteX0" fmla="*/ 0 w 12202048"/>
                <a:gd name="connsiteY0" fmla="*/ 792744 h 2000452"/>
                <a:gd name="connsiteX1" fmla="*/ 3356150 w 12202048"/>
                <a:gd name="connsiteY1" fmla="*/ 1801465 h 2000452"/>
                <a:gd name="connsiteX2" fmla="*/ 8842549 w 12202048"/>
                <a:gd name="connsiteY2" fmla="*/ 176294 h 2000452"/>
                <a:gd name="connsiteX3" fmla="*/ 12202048 w 12202048"/>
                <a:gd name="connsiteY3" fmla="*/ 147071 h 2000452"/>
                <a:gd name="connsiteX4" fmla="*/ 12202048 w 12202048"/>
                <a:gd name="connsiteY4" fmla="*/ 2000452 h 2000452"/>
                <a:gd name="connsiteX5" fmla="*/ 10048 w 12202048"/>
                <a:gd name="connsiteY5" fmla="*/ 2000452 h 2000452"/>
                <a:gd name="connsiteX6" fmla="*/ 0 w 12202048"/>
                <a:gd name="connsiteY6" fmla="*/ 792744 h 2000452"/>
                <a:gd name="connsiteX0" fmla="*/ 0 w 12202048"/>
                <a:gd name="connsiteY0" fmla="*/ 862799 h 2070507"/>
                <a:gd name="connsiteX1" fmla="*/ 3356150 w 12202048"/>
                <a:gd name="connsiteY1" fmla="*/ 1871520 h 2070507"/>
                <a:gd name="connsiteX2" fmla="*/ 8842549 w 12202048"/>
                <a:gd name="connsiteY2" fmla="*/ 246349 h 2070507"/>
                <a:gd name="connsiteX3" fmla="*/ 12202048 w 12202048"/>
                <a:gd name="connsiteY3" fmla="*/ 217126 h 2070507"/>
                <a:gd name="connsiteX4" fmla="*/ 12202048 w 12202048"/>
                <a:gd name="connsiteY4" fmla="*/ 2070507 h 2070507"/>
                <a:gd name="connsiteX5" fmla="*/ 10048 w 12202048"/>
                <a:gd name="connsiteY5" fmla="*/ 2070507 h 2070507"/>
                <a:gd name="connsiteX6" fmla="*/ 0 w 12202048"/>
                <a:gd name="connsiteY6" fmla="*/ 862799 h 2070507"/>
                <a:gd name="connsiteX0" fmla="*/ 0 w 12202048"/>
                <a:gd name="connsiteY0" fmla="*/ 867906 h 2075614"/>
                <a:gd name="connsiteX1" fmla="*/ 3356150 w 12202048"/>
                <a:gd name="connsiteY1" fmla="*/ 1876627 h 2075614"/>
                <a:gd name="connsiteX2" fmla="*/ 8842549 w 12202048"/>
                <a:gd name="connsiteY2" fmla="*/ 251456 h 2075614"/>
                <a:gd name="connsiteX3" fmla="*/ 12202048 w 12202048"/>
                <a:gd name="connsiteY3" fmla="*/ 222233 h 2075614"/>
                <a:gd name="connsiteX4" fmla="*/ 12202048 w 12202048"/>
                <a:gd name="connsiteY4" fmla="*/ 2075614 h 2075614"/>
                <a:gd name="connsiteX5" fmla="*/ 10048 w 12202048"/>
                <a:gd name="connsiteY5" fmla="*/ 2075614 h 2075614"/>
                <a:gd name="connsiteX6" fmla="*/ 0 w 12202048"/>
                <a:gd name="connsiteY6" fmla="*/ 867906 h 2075614"/>
                <a:gd name="connsiteX0" fmla="*/ 0 w 12206701"/>
                <a:gd name="connsiteY0" fmla="*/ 857730 h 2065438"/>
                <a:gd name="connsiteX1" fmla="*/ 3356150 w 12206701"/>
                <a:gd name="connsiteY1" fmla="*/ 1866451 h 2065438"/>
                <a:gd name="connsiteX2" fmla="*/ 8842549 w 12206701"/>
                <a:gd name="connsiteY2" fmla="*/ 241280 h 2065438"/>
                <a:gd name="connsiteX3" fmla="*/ 12202048 w 12206701"/>
                <a:gd name="connsiteY3" fmla="*/ 212057 h 2065438"/>
                <a:gd name="connsiteX4" fmla="*/ 12202048 w 12206701"/>
                <a:gd name="connsiteY4" fmla="*/ 2065438 h 2065438"/>
                <a:gd name="connsiteX5" fmla="*/ 10048 w 12206701"/>
                <a:gd name="connsiteY5" fmla="*/ 2065438 h 2065438"/>
                <a:gd name="connsiteX6" fmla="*/ 0 w 12206701"/>
                <a:gd name="connsiteY6" fmla="*/ 857730 h 2065438"/>
                <a:gd name="connsiteX0" fmla="*/ 0 w 12208042"/>
                <a:gd name="connsiteY0" fmla="*/ 904528 h 2112236"/>
                <a:gd name="connsiteX1" fmla="*/ 3356150 w 12208042"/>
                <a:gd name="connsiteY1" fmla="*/ 1913249 h 2112236"/>
                <a:gd name="connsiteX2" fmla="*/ 8842549 w 12208042"/>
                <a:gd name="connsiteY2" fmla="*/ 288078 h 2112236"/>
                <a:gd name="connsiteX3" fmla="*/ 12202048 w 12208042"/>
                <a:gd name="connsiteY3" fmla="*/ 258855 h 2112236"/>
                <a:gd name="connsiteX4" fmla="*/ 12202048 w 12208042"/>
                <a:gd name="connsiteY4" fmla="*/ 2112236 h 2112236"/>
                <a:gd name="connsiteX5" fmla="*/ 10048 w 12208042"/>
                <a:gd name="connsiteY5" fmla="*/ 2112236 h 2112236"/>
                <a:gd name="connsiteX6" fmla="*/ 0 w 12208042"/>
                <a:gd name="connsiteY6" fmla="*/ 904528 h 2112236"/>
                <a:gd name="connsiteX0" fmla="*/ 0 w 12208042"/>
                <a:gd name="connsiteY0" fmla="*/ 843938 h 2051646"/>
                <a:gd name="connsiteX1" fmla="*/ 3356150 w 12208042"/>
                <a:gd name="connsiteY1" fmla="*/ 1852659 h 2051646"/>
                <a:gd name="connsiteX2" fmla="*/ 8842549 w 12208042"/>
                <a:gd name="connsiteY2" fmla="*/ 407763 h 2051646"/>
                <a:gd name="connsiteX3" fmla="*/ 12202048 w 12208042"/>
                <a:gd name="connsiteY3" fmla="*/ 198265 h 2051646"/>
                <a:gd name="connsiteX4" fmla="*/ 12202048 w 12208042"/>
                <a:gd name="connsiteY4" fmla="*/ 2051646 h 2051646"/>
                <a:gd name="connsiteX5" fmla="*/ 10048 w 12208042"/>
                <a:gd name="connsiteY5" fmla="*/ 2051646 h 2051646"/>
                <a:gd name="connsiteX6" fmla="*/ 0 w 12208042"/>
                <a:gd name="connsiteY6" fmla="*/ 843938 h 2051646"/>
                <a:gd name="connsiteX0" fmla="*/ 0 w 12208103"/>
                <a:gd name="connsiteY0" fmla="*/ 827814 h 2035522"/>
                <a:gd name="connsiteX1" fmla="*/ 3356150 w 12208103"/>
                <a:gd name="connsiteY1" fmla="*/ 1836535 h 2035522"/>
                <a:gd name="connsiteX2" fmla="*/ 8864191 w 12208103"/>
                <a:gd name="connsiteY2" fmla="*/ 456025 h 2035522"/>
                <a:gd name="connsiteX3" fmla="*/ 12202048 w 12208103"/>
                <a:gd name="connsiteY3" fmla="*/ 182141 h 2035522"/>
                <a:gd name="connsiteX4" fmla="*/ 12202048 w 12208103"/>
                <a:gd name="connsiteY4" fmla="*/ 2035522 h 2035522"/>
                <a:gd name="connsiteX5" fmla="*/ 10048 w 12208103"/>
                <a:gd name="connsiteY5" fmla="*/ 2035522 h 2035522"/>
                <a:gd name="connsiteX6" fmla="*/ 0 w 12208103"/>
                <a:gd name="connsiteY6" fmla="*/ 827814 h 2035522"/>
                <a:gd name="connsiteX0" fmla="*/ 0 w 12208119"/>
                <a:gd name="connsiteY0" fmla="*/ 819213 h 2026921"/>
                <a:gd name="connsiteX1" fmla="*/ 3356150 w 12208119"/>
                <a:gd name="connsiteY1" fmla="*/ 1827934 h 2026921"/>
                <a:gd name="connsiteX2" fmla="*/ 8869602 w 12208119"/>
                <a:gd name="connsiteY2" fmla="*/ 486055 h 2026921"/>
                <a:gd name="connsiteX3" fmla="*/ 12202048 w 12208119"/>
                <a:gd name="connsiteY3" fmla="*/ 173540 h 2026921"/>
                <a:gd name="connsiteX4" fmla="*/ 12202048 w 12208119"/>
                <a:gd name="connsiteY4" fmla="*/ 2026921 h 2026921"/>
                <a:gd name="connsiteX5" fmla="*/ 10048 w 12208119"/>
                <a:gd name="connsiteY5" fmla="*/ 2026921 h 2026921"/>
                <a:gd name="connsiteX6" fmla="*/ 0 w 12208119"/>
                <a:gd name="connsiteY6" fmla="*/ 819213 h 2026921"/>
                <a:gd name="connsiteX0" fmla="*/ 0 w 12208483"/>
                <a:gd name="connsiteY0" fmla="*/ 804055 h 2011763"/>
                <a:gd name="connsiteX1" fmla="*/ 3356150 w 12208483"/>
                <a:gd name="connsiteY1" fmla="*/ 1812776 h 2011763"/>
                <a:gd name="connsiteX2" fmla="*/ 8988636 w 12208483"/>
                <a:gd name="connsiteY2" fmla="*/ 548158 h 2011763"/>
                <a:gd name="connsiteX3" fmla="*/ 12202048 w 12208483"/>
                <a:gd name="connsiteY3" fmla="*/ 158382 h 2011763"/>
                <a:gd name="connsiteX4" fmla="*/ 12202048 w 12208483"/>
                <a:gd name="connsiteY4" fmla="*/ 2011763 h 2011763"/>
                <a:gd name="connsiteX5" fmla="*/ 10048 w 12208483"/>
                <a:gd name="connsiteY5" fmla="*/ 2011763 h 2011763"/>
                <a:gd name="connsiteX6" fmla="*/ 0 w 12208483"/>
                <a:gd name="connsiteY6" fmla="*/ 804055 h 2011763"/>
                <a:gd name="connsiteX0" fmla="*/ 0 w 12208627"/>
                <a:gd name="connsiteY0" fmla="*/ 795242 h 2002950"/>
                <a:gd name="connsiteX1" fmla="*/ 3356150 w 12208627"/>
                <a:gd name="connsiteY1" fmla="*/ 1803963 h 2002950"/>
                <a:gd name="connsiteX2" fmla="*/ 9031922 w 12208627"/>
                <a:gd name="connsiteY2" fmla="*/ 590851 h 2002950"/>
                <a:gd name="connsiteX3" fmla="*/ 12202048 w 12208627"/>
                <a:gd name="connsiteY3" fmla="*/ 149569 h 2002950"/>
                <a:gd name="connsiteX4" fmla="*/ 12202048 w 12208627"/>
                <a:gd name="connsiteY4" fmla="*/ 2002950 h 2002950"/>
                <a:gd name="connsiteX5" fmla="*/ 10048 w 12208627"/>
                <a:gd name="connsiteY5" fmla="*/ 2002950 h 2002950"/>
                <a:gd name="connsiteX6" fmla="*/ 0 w 12208627"/>
                <a:gd name="connsiteY6" fmla="*/ 795242 h 2002950"/>
                <a:gd name="connsiteX0" fmla="*/ 0 w 12219412"/>
                <a:gd name="connsiteY0" fmla="*/ 752549 h 1960257"/>
                <a:gd name="connsiteX1" fmla="*/ 3356150 w 12219412"/>
                <a:gd name="connsiteY1" fmla="*/ 1761270 h 1960257"/>
                <a:gd name="connsiteX2" fmla="*/ 9031922 w 12219412"/>
                <a:gd name="connsiteY2" fmla="*/ 548158 h 1960257"/>
                <a:gd name="connsiteX3" fmla="*/ 12212870 w 12219412"/>
                <a:gd name="connsiteY3" fmla="*/ 158384 h 1960257"/>
                <a:gd name="connsiteX4" fmla="*/ 12202048 w 12219412"/>
                <a:gd name="connsiteY4" fmla="*/ 1960257 h 1960257"/>
                <a:gd name="connsiteX5" fmla="*/ 10048 w 12219412"/>
                <a:gd name="connsiteY5" fmla="*/ 1960257 h 1960257"/>
                <a:gd name="connsiteX6" fmla="*/ 0 w 12219412"/>
                <a:gd name="connsiteY6" fmla="*/ 752549 h 1960257"/>
                <a:gd name="connsiteX0" fmla="*/ 0 w 12219412"/>
                <a:gd name="connsiteY0" fmla="*/ 752549 h 1960257"/>
                <a:gd name="connsiteX1" fmla="*/ 3356150 w 12219412"/>
                <a:gd name="connsiteY1" fmla="*/ 1761270 h 1960257"/>
                <a:gd name="connsiteX2" fmla="*/ 9031922 w 12219412"/>
                <a:gd name="connsiteY2" fmla="*/ 548158 h 1960257"/>
                <a:gd name="connsiteX3" fmla="*/ 12212870 w 12219412"/>
                <a:gd name="connsiteY3" fmla="*/ 158384 h 1960257"/>
                <a:gd name="connsiteX4" fmla="*/ 12205410 w 12219412"/>
                <a:gd name="connsiteY4" fmla="*/ 1960257 h 1960257"/>
                <a:gd name="connsiteX5" fmla="*/ 10048 w 12219412"/>
                <a:gd name="connsiteY5" fmla="*/ 1960257 h 1960257"/>
                <a:gd name="connsiteX6" fmla="*/ 0 w 12219412"/>
                <a:gd name="connsiteY6" fmla="*/ 752549 h 1960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19412" h="1960257">
                  <a:moveTo>
                    <a:pt x="0" y="752549"/>
                  </a:moveTo>
                  <a:cubicBezTo>
                    <a:pt x="539261" y="694064"/>
                    <a:pt x="1324150" y="1856315"/>
                    <a:pt x="3356150" y="1761270"/>
                  </a:cubicBezTo>
                  <a:cubicBezTo>
                    <a:pt x="5005754" y="1712663"/>
                    <a:pt x="7552581" y="849805"/>
                    <a:pt x="9031922" y="548158"/>
                  </a:cubicBezTo>
                  <a:cubicBezTo>
                    <a:pt x="10511263" y="246511"/>
                    <a:pt x="12342811" y="-258905"/>
                    <a:pt x="12212870" y="158384"/>
                  </a:cubicBezTo>
                  <a:cubicBezTo>
                    <a:pt x="12209263" y="759008"/>
                    <a:pt x="12209017" y="1359633"/>
                    <a:pt x="12205410" y="1960257"/>
                  </a:cubicBezTo>
                  <a:lnTo>
                    <a:pt x="10048" y="1960257"/>
                  </a:lnTo>
                  <a:cubicBezTo>
                    <a:pt x="6699" y="1557688"/>
                    <a:pt x="3349" y="1155118"/>
                    <a:pt x="0" y="752549"/>
                  </a:cubicBezTo>
                  <a:close/>
                </a:path>
              </a:pathLst>
            </a:custGeom>
            <a:solidFill>
              <a:schemeClr val="tx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4">
              <a:extLst>
                <a:ext uri="{FF2B5EF4-FFF2-40B4-BE49-F238E27FC236}">
                  <a16:creationId xmlns:a16="http://schemas.microsoft.com/office/drawing/2014/main" id="{997D385A-3038-0A53-2856-9D406B0ACF36}"/>
                </a:ext>
              </a:extLst>
            </p:cNvPr>
            <p:cNvSpPr/>
            <p:nvPr/>
          </p:nvSpPr>
          <p:spPr>
            <a:xfrm>
              <a:off x="-10048" y="4645237"/>
              <a:ext cx="12212096" cy="1590527"/>
            </a:xfrm>
            <a:custGeom>
              <a:avLst/>
              <a:gdLst>
                <a:gd name="connsiteX0" fmla="*/ 0 w 12202048"/>
                <a:gd name="connsiteY0" fmla="*/ 0 h 542611"/>
                <a:gd name="connsiteX1" fmla="*/ 12202048 w 12202048"/>
                <a:gd name="connsiteY1" fmla="*/ 0 h 542611"/>
                <a:gd name="connsiteX2" fmla="*/ 12202048 w 12202048"/>
                <a:gd name="connsiteY2" fmla="*/ 542611 h 542611"/>
                <a:gd name="connsiteX3" fmla="*/ 0 w 12202048"/>
                <a:gd name="connsiteY3" fmla="*/ 542611 h 542611"/>
                <a:gd name="connsiteX4" fmla="*/ 0 w 12202048"/>
                <a:gd name="connsiteY4" fmla="*/ 0 h 542611"/>
                <a:gd name="connsiteX0" fmla="*/ 0 w 12202048"/>
                <a:gd name="connsiteY0" fmla="*/ 0 h 935613"/>
                <a:gd name="connsiteX1" fmla="*/ 12202048 w 12202048"/>
                <a:gd name="connsiteY1" fmla="*/ 0 h 935613"/>
                <a:gd name="connsiteX2" fmla="*/ 12202048 w 12202048"/>
                <a:gd name="connsiteY2" fmla="*/ 542611 h 935613"/>
                <a:gd name="connsiteX3" fmla="*/ 0 w 12202048"/>
                <a:gd name="connsiteY3" fmla="*/ 542611 h 935613"/>
                <a:gd name="connsiteX4" fmla="*/ 0 w 12202048"/>
                <a:gd name="connsiteY4" fmla="*/ 0 h 935613"/>
                <a:gd name="connsiteX0" fmla="*/ 0 w 12202048"/>
                <a:gd name="connsiteY0" fmla="*/ 256919 h 1192532"/>
                <a:gd name="connsiteX1" fmla="*/ 12202048 w 12202048"/>
                <a:gd name="connsiteY1" fmla="*/ 256919 h 1192532"/>
                <a:gd name="connsiteX2" fmla="*/ 12202048 w 12202048"/>
                <a:gd name="connsiteY2" fmla="*/ 799530 h 1192532"/>
                <a:gd name="connsiteX3" fmla="*/ 0 w 12202048"/>
                <a:gd name="connsiteY3" fmla="*/ 799530 h 1192532"/>
                <a:gd name="connsiteX4" fmla="*/ 0 w 12202048"/>
                <a:gd name="connsiteY4" fmla="*/ 256919 h 1192532"/>
                <a:gd name="connsiteX0" fmla="*/ 0 w 12202048"/>
                <a:gd name="connsiteY0" fmla="*/ 0 h 935613"/>
                <a:gd name="connsiteX1" fmla="*/ 12202048 w 12202048"/>
                <a:gd name="connsiteY1" fmla="*/ 0 h 935613"/>
                <a:gd name="connsiteX2" fmla="*/ 12202048 w 12202048"/>
                <a:gd name="connsiteY2" fmla="*/ 542611 h 935613"/>
                <a:gd name="connsiteX3" fmla="*/ 0 w 12202048"/>
                <a:gd name="connsiteY3" fmla="*/ 542611 h 935613"/>
                <a:gd name="connsiteX4" fmla="*/ 0 w 12202048"/>
                <a:gd name="connsiteY4" fmla="*/ 0 h 935613"/>
                <a:gd name="connsiteX0" fmla="*/ 0 w 12202048"/>
                <a:gd name="connsiteY0" fmla="*/ 0 h 935613"/>
                <a:gd name="connsiteX1" fmla="*/ 12202048 w 12202048"/>
                <a:gd name="connsiteY1" fmla="*/ 0 h 935613"/>
                <a:gd name="connsiteX2" fmla="*/ 12202048 w 12202048"/>
                <a:gd name="connsiteY2" fmla="*/ 542611 h 935613"/>
                <a:gd name="connsiteX3" fmla="*/ 0 w 12202048"/>
                <a:gd name="connsiteY3" fmla="*/ 542611 h 935613"/>
                <a:gd name="connsiteX4" fmla="*/ 0 w 12202048"/>
                <a:gd name="connsiteY4" fmla="*/ 0 h 935613"/>
                <a:gd name="connsiteX0" fmla="*/ 0 w 12202048"/>
                <a:gd name="connsiteY0" fmla="*/ 0 h 809605"/>
                <a:gd name="connsiteX1" fmla="*/ 12202048 w 12202048"/>
                <a:gd name="connsiteY1" fmla="*/ 0 h 809605"/>
                <a:gd name="connsiteX2" fmla="*/ 12202048 w 12202048"/>
                <a:gd name="connsiteY2" fmla="*/ 542611 h 809605"/>
                <a:gd name="connsiteX3" fmla="*/ 0 w 12202048"/>
                <a:gd name="connsiteY3" fmla="*/ 542611 h 809605"/>
                <a:gd name="connsiteX4" fmla="*/ 0 w 12202048"/>
                <a:gd name="connsiteY4" fmla="*/ 0 h 809605"/>
                <a:gd name="connsiteX0" fmla="*/ 0 w 12202048"/>
                <a:gd name="connsiteY0" fmla="*/ 0 h 809605"/>
                <a:gd name="connsiteX1" fmla="*/ 12202048 w 12202048"/>
                <a:gd name="connsiteY1" fmla="*/ 0 h 809605"/>
                <a:gd name="connsiteX2" fmla="*/ 12202048 w 12202048"/>
                <a:gd name="connsiteY2" fmla="*/ 542611 h 809605"/>
                <a:gd name="connsiteX3" fmla="*/ 0 w 12202048"/>
                <a:gd name="connsiteY3" fmla="*/ 542611 h 809605"/>
                <a:gd name="connsiteX4" fmla="*/ 0 w 12202048"/>
                <a:gd name="connsiteY4" fmla="*/ 0 h 809605"/>
                <a:gd name="connsiteX0" fmla="*/ 0 w 12202048"/>
                <a:gd name="connsiteY0" fmla="*/ 0 h 809605"/>
                <a:gd name="connsiteX1" fmla="*/ 12202048 w 12202048"/>
                <a:gd name="connsiteY1" fmla="*/ 0 h 809605"/>
                <a:gd name="connsiteX2" fmla="*/ 12202048 w 12202048"/>
                <a:gd name="connsiteY2" fmla="*/ 542611 h 809605"/>
                <a:gd name="connsiteX3" fmla="*/ 0 w 12202048"/>
                <a:gd name="connsiteY3" fmla="*/ 542611 h 809605"/>
                <a:gd name="connsiteX4" fmla="*/ 0 w 12202048"/>
                <a:gd name="connsiteY4" fmla="*/ 0 h 809605"/>
                <a:gd name="connsiteX0" fmla="*/ 0 w 12202048"/>
                <a:gd name="connsiteY0" fmla="*/ 0 h 809605"/>
                <a:gd name="connsiteX1" fmla="*/ 12202048 w 12202048"/>
                <a:gd name="connsiteY1" fmla="*/ 0 h 809605"/>
                <a:gd name="connsiteX2" fmla="*/ 12202048 w 12202048"/>
                <a:gd name="connsiteY2" fmla="*/ 542611 h 809605"/>
                <a:gd name="connsiteX3" fmla="*/ 0 w 12202048"/>
                <a:gd name="connsiteY3" fmla="*/ 542611 h 809605"/>
                <a:gd name="connsiteX4" fmla="*/ 0 w 12202048"/>
                <a:gd name="connsiteY4" fmla="*/ 0 h 809605"/>
                <a:gd name="connsiteX0" fmla="*/ 0 w 12202048"/>
                <a:gd name="connsiteY0" fmla="*/ 0 h 809605"/>
                <a:gd name="connsiteX1" fmla="*/ 12202048 w 12202048"/>
                <a:gd name="connsiteY1" fmla="*/ 0 h 809605"/>
                <a:gd name="connsiteX2" fmla="*/ 12202048 w 12202048"/>
                <a:gd name="connsiteY2" fmla="*/ 542611 h 809605"/>
                <a:gd name="connsiteX3" fmla="*/ 0 w 12202048"/>
                <a:gd name="connsiteY3" fmla="*/ 542611 h 809605"/>
                <a:gd name="connsiteX4" fmla="*/ 0 w 12202048"/>
                <a:gd name="connsiteY4" fmla="*/ 0 h 809605"/>
                <a:gd name="connsiteX0" fmla="*/ 0 w 12202048"/>
                <a:gd name="connsiteY0" fmla="*/ 0 h 951590"/>
                <a:gd name="connsiteX1" fmla="*/ 12202048 w 12202048"/>
                <a:gd name="connsiteY1" fmla="*/ 0 h 951590"/>
                <a:gd name="connsiteX2" fmla="*/ 12202048 w 12202048"/>
                <a:gd name="connsiteY2" fmla="*/ 542611 h 951590"/>
                <a:gd name="connsiteX3" fmla="*/ 0 w 12202048"/>
                <a:gd name="connsiteY3" fmla="*/ 542611 h 951590"/>
                <a:gd name="connsiteX4" fmla="*/ 0 w 12202048"/>
                <a:gd name="connsiteY4" fmla="*/ 0 h 951590"/>
                <a:gd name="connsiteX0" fmla="*/ 0 w 12202048"/>
                <a:gd name="connsiteY0" fmla="*/ 0 h 951590"/>
                <a:gd name="connsiteX1" fmla="*/ 12202048 w 12202048"/>
                <a:gd name="connsiteY1" fmla="*/ 0 h 951590"/>
                <a:gd name="connsiteX2" fmla="*/ 12202048 w 12202048"/>
                <a:gd name="connsiteY2" fmla="*/ 542611 h 951590"/>
                <a:gd name="connsiteX3" fmla="*/ 0 w 12202048"/>
                <a:gd name="connsiteY3" fmla="*/ 542611 h 951590"/>
                <a:gd name="connsiteX4" fmla="*/ 0 w 12202048"/>
                <a:gd name="connsiteY4" fmla="*/ 0 h 951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2048" h="951590">
                  <a:moveTo>
                    <a:pt x="0" y="0"/>
                  </a:moveTo>
                  <a:cubicBezTo>
                    <a:pt x="2995423" y="1632075"/>
                    <a:pt x="8205407" y="13317"/>
                    <a:pt x="12202048" y="0"/>
                  </a:cubicBezTo>
                  <a:lnTo>
                    <a:pt x="12202048" y="542611"/>
                  </a:lnTo>
                  <a:cubicBezTo>
                    <a:pt x="8145210" y="-235155"/>
                    <a:pt x="5182168" y="1771134"/>
                    <a:pt x="0" y="542611"/>
                  </a:cubicBezTo>
                  <a:lnTo>
                    <a:pt x="0" y="0"/>
                  </a:lnTo>
                  <a:close/>
                </a:path>
              </a:pathLst>
            </a:cu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endParaRPr lang="en-US"/>
          </a:p>
        </p:txBody>
      </p:sp>
      <p:sp>
        <p:nvSpPr>
          <p:cNvPr id="16" name="Slide Number Placeholder 4">
            <a:extLst>
              <a:ext uri="{FF2B5EF4-FFF2-40B4-BE49-F238E27FC236}">
                <a16:creationId xmlns:a16="http://schemas.microsoft.com/office/drawing/2014/main" id="{B003C0EA-B9C4-D0F4-BDD5-37C1F30F7767}"/>
              </a:ext>
            </a:extLst>
          </p:cNvPr>
          <p:cNvSpPr>
            <a:spLocks noGrp="1"/>
          </p:cNvSpPr>
          <p:nvPr>
            <p:ph type="sldNum" sz="quarter" idx="12"/>
          </p:nvPr>
        </p:nvSpPr>
        <p:spPr>
          <a:xfrm>
            <a:off x="0" y="6477472"/>
            <a:ext cx="2743200" cy="365125"/>
          </a:xfrm>
        </p:spPr>
        <p:txBody>
          <a:bodyPr/>
          <a:lstStyle>
            <a:lvl1pPr algn="l">
              <a:defRPr>
                <a:solidFill>
                  <a:schemeClr val="bg1"/>
                </a:solidFill>
              </a:defRPr>
            </a:lvl1pPr>
          </a:lstStyle>
          <a:p>
            <a:fld id="{960381B3-8686-42CE-AE29-5D40F96228CF}" type="slidenum">
              <a:rPr lang="en-US" smtClean="0"/>
              <a:pPr/>
              <a:t>‹#›</a:t>
            </a:fld>
            <a:endParaRPr lang="en-US"/>
          </a:p>
        </p:txBody>
      </p:sp>
      <p:pic>
        <p:nvPicPr>
          <p:cNvPr id="17" name="Picture 16" descr="A close-up of a logo&#10;&#10;Description automatically generated">
            <a:extLst>
              <a:ext uri="{FF2B5EF4-FFF2-40B4-BE49-F238E27FC236}">
                <a16:creationId xmlns:a16="http://schemas.microsoft.com/office/drawing/2014/main" id="{20352696-2854-FDFB-382C-C90CD357C4E4}"/>
              </a:ext>
            </a:extLst>
          </p:cNvPr>
          <p:cNvPicPr>
            <a:picLocks noChangeAspect="1"/>
          </p:cNvPicPr>
          <p:nvPr userDrawn="1"/>
        </p:nvPicPr>
        <p:blipFill>
          <a:blip r:embed="rId2"/>
          <a:stretch>
            <a:fillRect/>
          </a:stretch>
        </p:blipFill>
        <p:spPr>
          <a:xfrm>
            <a:off x="9891839" y="6022313"/>
            <a:ext cx="2300161" cy="808272"/>
          </a:xfrm>
          <a:prstGeom prst="rect">
            <a:avLst/>
          </a:prstGeom>
        </p:spPr>
      </p:pic>
    </p:spTree>
    <p:extLst>
      <p:ext uri="{BB962C8B-B14F-4D97-AF65-F5344CB8AC3E}">
        <p14:creationId xmlns:p14="http://schemas.microsoft.com/office/powerpoint/2010/main" val="3896494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61BFAC8D-7390-BE84-361A-83066B53DA42}"/>
              </a:ext>
            </a:extLst>
          </p:cNvPr>
          <p:cNvGrpSpPr/>
          <p:nvPr userDrawn="1"/>
        </p:nvGrpSpPr>
        <p:grpSpPr>
          <a:xfrm>
            <a:off x="-19405" y="6025998"/>
            <a:ext cx="12247263" cy="832002"/>
            <a:chOff x="-10048" y="4645237"/>
            <a:chExt cx="12219414" cy="2212770"/>
          </a:xfrm>
        </p:grpSpPr>
        <p:sp>
          <p:nvSpPr>
            <p:cNvPr id="10" name="Rectangle 3">
              <a:extLst>
                <a:ext uri="{FF2B5EF4-FFF2-40B4-BE49-F238E27FC236}">
                  <a16:creationId xmlns:a16="http://schemas.microsoft.com/office/drawing/2014/main" id="{46AF8FED-4B19-42C7-0B2E-D17514441602}"/>
                </a:ext>
              </a:extLst>
            </p:cNvPr>
            <p:cNvSpPr/>
            <p:nvPr/>
          </p:nvSpPr>
          <p:spPr>
            <a:xfrm>
              <a:off x="-10046" y="4667383"/>
              <a:ext cx="12219412" cy="2190624"/>
            </a:xfrm>
            <a:custGeom>
              <a:avLst/>
              <a:gdLst>
                <a:gd name="connsiteX0" fmla="*/ 0 w 12192000"/>
                <a:gd name="connsiteY0" fmla="*/ 0 h 1853381"/>
                <a:gd name="connsiteX1" fmla="*/ 12192000 w 12192000"/>
                <a:gd name="connsiteY1" fmla="*/ 0 h 1853381"/>
                <a:gd name="connsiteX2" fmla="*/ 12192000 w 12192000"/>
                <a:gd name="connsiteY2" fmla="*/ 1853381 h 1853381"/>
                <a:gd name="connsiteX3" fmla="*/ 0 w 12192000"/>
                <a:gd name="connsiteY3" fmla="*/ 1853381 h 1853381"/>
                <a:gd name="connsiteX4" fmla="*/ 0 w 12192000"/>
                <a:gd name="connsiteY4" fmla="*/ 0 h 1853381"/>
                <a:gd name="connsiteX0" fmla="*/ 0 w 12192000"/>
                <a:gd name="connsiteY0" fmla="*/ 570271 h 1853381"/>
                <a:gd name="connsiteX1" fmla="*/ 12192000 w 12192000"/>
                <a:gd name="connsiteY1" fmla="*/ 0 h 1853381"/>
                <a:gd name="connsiteX2" fmla="*/ 12192000 w 12192000"/>
                <a:gd name="connsiteY2" fmla="*/ 1853381 h 1853381"/>
                <a:gd name="connsiteX3" fmla="*/ 0 w 12192000"/>
                <a:gd name="connsiteY3" fmla="*/ 1853381 h 1853381"/>
                <a:gd name="connsiteX4" fmla="*/ 0 w 12192000"/>
                <a:gd name="connsiteY4" fmla="*/ 570271 h 1853381"/>
                <a:gd name="connsiteX0" fmla="*/ 0 w 12192000"/>
                <a:gd name="connsiteY0" fmla="*/ 570271 h 1853381"/>
                <a:gd name="connsiteX1" fmla="*/ 12192000 w 12192000"/>
                <a:gd name="connsiteY1" fmla="*/ 0 h 1853381"/>
                <a:gd name="connsiteX2" fmla="*/ 12192000 w 12192000"/>
                <a:gd name="connsiteY2" fmla="*/ 1853381 h 1853381"/>
                <a:gd name="connsiteX3" fmla="*/ 0 w 12192000"/>
                <a:gd name="connsiteY3" fmla="*/ 1853381 h 1853381"/>
                <a:gd name="connsiteX4" fmla="*/ 0 w 12192000"/>
                <a:gd name="connsiteY4" fmla="*/ 570271 h 1853381"/>
                <a:gd name="connsiteX0" fmla="*/ 0 w 12192000"/>
                <a:gd name="connsiteY0" fmla="*/ 607368 h 1890478"/>
                <a:gd name="connsiteX1" fmla="*/ 12192000 w 12192000"/>
                <a:gd name="connsiteY1" fmla="*/ 37097 h 1890478"/>
                <a:gd name="connsiteX2" fmla="*/ 12192000 w 12192000"/>
                <a:gd name="connsiteY2" fmla="*/ 1890478 h 1890478"/>
                <a:gd name="connsiteX3" fmla="*/ 0 w 12192000"/>
                <a:gd name="connsiteY3" fmla="*/ 1890478 h 1890478"/>
                <a:gd name="connsiteX4" fmla="*/ 0 w 12192000"/>
                <a:gd name="connsiteY4" fmla="*/ 607368 h 1890478"/>
                <a:gd name="connsiteX0" fmla="*/ 0 w 12192000"/>
                <a:gd name="connsiteY0" fmla="*/ 696203 h 1979313"/>
                <a:gd name="connsiteX1" fmla="*/ 12192000 w 12192000"/>
                <a:gd name="connsiteY1" fmla="*/ 125932 h 1979313"/>
                <a:gd name="connsiteX2" fmla="*/ 12192000 w 12192000"/>
                <a:gd name="connsiteY2" fmla="*/ 1979313 h 1979313"/>
                <a:gd name="connsiteX3" fmla="*/ 0 w 12192000"/>
                <a:gd name="connsiteY3" fmla="*/ 1979313 h 1979313"/>
                <a:gd name="connsiteX4" fmla="*/ 0 w 12192000"/>
                <a:gd name="connsiteY4" fmla="*/ 696203 h 1979313"/>
                <a:gd name="connsiteX0" fmla="*/ 0 w 12192000"/>
                <a:gd name="connsiteY0" fmla="*/ 571705 h 1854815"/>
                <a:gd name="connsiteX1" fmla="*/ 3165231 w 12192000"/>
                <a:gd name="connsiteY1" fmla="*/ 1788113 h 1854815"/>
                <a:gd name="connsiteX2" fmla="*/ 12192000 w 12192000"/>
                <a:gd name="connsiteY2" fmla="*/ 1434 h 1854815"/>
                <a:gd name="connsiteX3" fmla="*/ 12192000 w 12192000"/>
                <a:gd name="connsiteY3" fmla="*/ 1854815 h 1854815"/>
                <a:gd name="connsiteX4" fmla="*/ 0 w 12192000"/>
                <a:gd name="connsiteY4" fmla="*/ 1854815 h 1854815"/>
                <a:gd name="connsiteX5" fmla="*/ 0 w 12192000"/>
                <a:gd name="connsiteY5" fmla="*/ 571705 h 1854815"/>
                <a:gd name="connsiteX0" fmla="*/ 0 w 12192000"/>
                <a:gd name="connsiteY0" fmla="*/ 571732 h 1854842"/>
                <a:gd name="connsiteX1" fmla="*/ 3356150 w 12192000"/>
                <a:gd name="connsiteY1" fmla="*/ 1753338 h 1854842"/>
                <a:gd name="connsiteX2" fmla="*/ 12192000 w 12192000"/>
                <a:gd name="connsiteY2" fmla="*/ 1461 h 1854842"/>
                <a:gd name="connsiteX3" fmla="*/ 12192000 w 12192000"/>
                <a:gd name="connsiteY3" fmla="*/ 1854842 h 1854842"/>
                <a:gd name="connsiteX4" fmla="*/ 0 w 12192000"/>
                <a:gd name="connsiteY4" fmla="*/ 1854842 h 1854842"/>
                <a:gd name="connsiteX5" fmla="*/ 0 w 12192000"/>
                <a:gd name="connsiteY5" fmla="*/ 571732 h 1854842"/>
                <a:gd name="connsiteX0" fmla="*/ 20097 w 12192000"/>
                <a:gd name="connsiteY0" fmla="*/ 647134 h 1854842"/>
                <a:gd name="connsiteX1" fmla="*/ 3356150 w 12192000"/>
                <a:gd name="connsiteY1" fmla="*/ 1753338 h 1854842"/>
                <a:gd name="connsiteX2" fmla="*/ 12192000 w 12192000"/>
                <a:gd name="connsiteY2" fmla="*/ 1461 h 1854842"/>
                <a:gd name="connsiteX3" fmla="*/ 12192000 w 12192000"/>
                <a:gd name="connsiteY3" fmla="*/ 1854842 h 1854842"/>
                <a:gd name="connsiteX4" fmla="*/ 0 w 12192000"/>
                <a:gd name="connsiteY4" fmla="*/ 1854842 h 1854842"/>
                <a:gd name="connsiteX5" fmla="*/ 20097 w 12192000"/>
                <a:gd name="connsiteY5" fmla="*/ 647134 h 1854842"/>
                <a:gd name="connsiteX0" fmla="*/ 0 w 12202048"/>
                <a:gd name="connsiteY0" fmla="*/ 647134 h 1854842"/>
                <a:gd name="connsiteX1" fmla="*/ 3366198 w 12202048"/>
                <a:gd name="connsiteY1" fmla="*/ 1753338 h 1854842"/>
                <a:gd name="connsiteX2" fmla="*/ 12202048 w 12202048"/>
                <a:gd name="connsiteY2" fmla="*/ 1461 h 1854842"/>
                <a:gd name="connsiteX3" fmla="*/ 12202048 w 12202048"/>
                <a:gd name="connsiteY3" fmla="*/ 1854842 h 1854842"/>
                <a:gd name="connsiteX4" fmla="*/ 10048 w 12202048"/>
                <a:gd name="connsiteY4" fmla="*/ 1854842 h 1854842"/>
                <a:gd name="connsiteX5" fmla="*/ 0 w 12202048"/>
                <a:gd name="connsiteY5" fmla="*/ 647134 h 1854842"/>
                <a:gd name="connsiteX0" fmla="*/ 0 w 12202048"/>
                <a:gd name="connsiteY0" fmla="*/ 647116 h 1854824"/>
                <a:gd name="connsiteX1" fmla="*/ 3356150 w 12202048"/>
                <a:gd name="connsiteY1" fmla="*/ 1776521 h 1854824"/>
                <a:gd name="connsiteX2" fmla="*/ 12202048 w 12202048"/>
                <a:gd name="connsiteY2" fmla="*/ 1443 h 1854824"/>
                <a:gd name="connsiteX3" fmla="*/ 12202048 w 12202048"/>
                <a:gd name="connsiteY3" fmla="*/ 1854824 h 1854824"/>
                <a:gd name="connsiteX4" fmla="*/ 10048 w 12202048"/>
                <a:gd name="connsiteY4" fmla="*/ 1854824 h 1854824"/>
                <a:gd name="connsiteX5" fmla="*/ 0 w 12202048"/>
                <a:gd name="connsiteY5" fmla="*/ 647116 h 1854824"/>
                <a:gd name="connsiteX0" fmla="*/ 0 w 12202048"/>
                <a:gd name="connsiteY0" fmla="*/ 647125 h 1854833"/>
                <a:gd name="connsiteX1" fmla="*/ 5988818 w 12202048"/>
                <a:gd name="connsiteY1" fmla="*/ 1764930 h 1854833"/>
                <a:gd name="connsiteX2" fmla="*/ 12202048 w 12202048"/>
                <a:gd name="connsiteY2" fmla="*/ 1452 h 1854833"/>
                <a:gd name="connsiteX3" fmla="*/ 12202048 w 12202048"/>
                <a:gd name="connsiteY3" fmla="*/ 1854833 h 1854833"/>
                <a:gd name="connsiteX4" fmla="*/ 10048 w 12202048"/>
                <a:gd name="connsiteY4" fmla="*/ 1854833 h 1854833"/>
                <a:gd name="connsiteX5" fmla="*/ 0 w 12202048"/>
                <a:gd name="connsiteY5" fmla="*/ 647125 h 1854833"/>
                <a:gd name="connsiteX0" fmla="*/ 0 w 12202048"/>
                <a:gd name="connsiteY0" fmla="*/ 647089 h 1854797"/>
                <a:gd name="connsiteX1" fmla="*/ 3326005 w 12202048"/>
                <a:gd name="connsiteY1" fmla="*/ 1811295 h 1854797"/>
                <a:gd name="connsiteX2" fmla="*/ 12202048 w 12202048"/>
                <a:gd name="connsiteY2" fmla="*/ 1416 h 1854797"/>
                <a:gd name="connsiteX3" fmla="*/ 12202048 w 12202048"/>
                <a:gd name="connsiteY3" fmla="*/ 1854797 h 1854797"/>
                <a:gd name="connsiteX4" fmla="*/ 10048 w 12202048"/>
                <a:gd name="connsiteY4" fmla="*/ 1854797 h 1854797"/>
                <a:gd name="connsiteX5" fmla="*/ 0 w 12202048"/>
                <a:gd name="connsiteY5" fmla="*/ 647089 h 1854797"/>
                <a:gd name="connsiteX0" fmla="*/ 0 w 12202048"/>
                <a:gd name="connsiteY0" fmla="*/ 837895 h 2045603"/>
                <a:gd name="connsiteX1" fmla="*/ 3326005 w 12202048"/>
                <a:gd name="connsiteY1" fmla="*/ 2002101 h 2045603"/>
                <a:gd name="connsiteX2" fmla="*/ 8842549 w 12202048"/>
                <a:gd name="connsiteY2" fmla="*/ 221445 h 2045603"/>
                <a:gd name="connsiteX3" fmla="*/ 12202048 w 12202048"/>
                <a:gd name="connsiteY3" fmla="*/ 192222 h 2045603"/>
                <a:gd name="connsiteX4" fmla="*/ 12202048 w 12202048"/>
                <a:gd name="connsiteY4" fmla="*/ 2045603 h 2045603"/>
                <a:gd name="connsiteX5" fmla="*/ 10048 w 12202048"/>
                <a:gd name="connsiteY5" fmla="*/ 2045603 h 2045603"/>
                <a:gd name="connsiteX6" fmla="*/ 0 w 12202048"/>
                <a:gd name="connsiteY6" fmla="*/ 837895 h 2045603"/>
                <a:gd name="connsiteX0" fmla="*/ 0 w 12202048"/>
                <a:gd name="connsiteY0" fmla="*/ 837895 h 2045603"/>
                <a:gd name="connsiteX1" fmla="*/ 3336053 w 12202048"/>
                <a:gd name="connsiteY1" fmla="*/ 1895204 h 2045603"/>
                <a:gd name="connsiteX2" fmla="*/ 8842549 w 12202048"/>
                <a:gd name="connsiteY2" fmla="*/ 221445 h 2045603"/>
                <a:gd name="connsiteX3" fmla="*/ 12202048 w 12202048"/>
                <a:gd name="connsiteY3" fmla="*/ 192222 h 2045603"/>
                <a:gd name="connsiteX4" fmla="*/ 12202048 w 12202048"/>
                <a:gd name="connsiteY4" fmla="*/ 2045603 h 2045603"/>
                <a:gd name="connsiteX5" fmla="*/ 10048 w 12202048"/>
                <a:gd name="connsiteY5" fmla="*/ 2045603 h 2045603"/>
                <a:gd name="connsiteX6" fmla="*/ 0 w 12202048"/>
                <a:gd name="connsiteY6" fmla="*/ 837895 h 2045603"/>
                <a:gd name="connsiteX0" fmla="*/ 0 w 12202048"/>
                <a:gd name="connsiteY0" fmla="*/ 837895 h 2045603"/>
                <a:gd name="connsiteX1" fmla="*/ 3356150 w 12202048"/>
                <a:gd name="connsiteY1" fmla="*/ 1846616 h 2045603"/>
                <a:gd name="connsiteX2" fmla="*/ 8842549 w 12202048"/>
                <a:gd name="connsiteY2" fmla="*/ 221445 h 2045603"/>
                <a:gd name="connsiteX3" fmla="*/ 12202048 w 12202048"/>
                <a:gd name="connsiteY3" fmla="*/ 192222 h 2045603"/>
                <a:gd name="connsiteX4" fmla="*/ 12202048 w 12202048"/>
                <a:gd name="connsiteY4" fmla="*/ 2045603 h 2045603"/>
                <a:gd name="connsiteX5" fmla="*/ 10048 w 12202048"/>
                <a:gd name="connsiteY5" fmla="*/ 2045603 h 2045603"/>
                <a:gd name="connsiteX6" fmla="*/ 0 w 12202048"/>
                <a:gd name="connsiteY6" fmla="*/ 837895 h 2045603"/>
                <a:gd name="connsiteX0" fmla="*/ 0 w 12202048"/>
                <a:gd name="connsiteY0" fmla="*/ 745063 h 1952771"/>
                <a:gd name="connsiteX1" fmla="*/ 3356150 w 12202048"/>
                <a:gd name="connsiteY1" fmla="*/ 1753784 h 1952771"/>
                <a:gd name="connsiteX2" fmla="*/ 8842549 w 12202048"/>
                <a:gd name="connsiteY2" fmla="*/ 128613 h 1952771"/>
                <a:gd name="connsiteX3" fmla="*/ 12202048 w 12202048"/>
                <a:gd name="connsiteY3" fmla="*/ 99390 h 1952771"/>
                <a:gd name="connsiteX4" fmla="*/ 12202048 w 12202048"/>
                <a:gd name="connsiteY4" fmla="*/ 1952771 h 1952771"/>
                <a:gd name="connsiteX5" fmla="*/ 10048 w 12202048"/>
                <a:gd name="connsiteY5" fmla="*/ 1952771 h 1952771"/>
                <a:gd name="connsiteX6" fmla="*/ 0 w 12202048"/>
                <a:gd name="connsiteY6" fmla="*/ 745063 h 1952771"/>
                <a:gd name="connsiteX0" fmla="*/ 0 w 12202048"/>
                <a:gd name="connsiteY0" fmla="*/ 792744 h 2000452"/>
                <a:gd name="connsiteX1" fmla="*/ 3356150 w 12202048"/>
                <a:gd name="connsiteY1" fmla="*/ 1801465 h 2000452"/>
                <a:gd name="connsiteX2" fmla="*/ 8842549 w 12202048"/>
                <a:gd name="connsiteY2" fmla="*/ 176294 h 2000452"/>
                <a:gd name="connsiteX3" fmla="*/ 12202048 w 12202048"/>
                <a:gd name="connsiteY3" fmla="*/ 147071 h 2000452"/>
                <a:gd name="connsiteX4" fmla="*/ 12202048 w 12202048"/>
                <a:gd name="connsiteY4" fmla="*/ 2000452 h 2000452"/>
                <a:gd name="connsiteX5" fmla="*/ 10048 w 12202048"/>
                <a:gd name="connsiteY5" fmla="*/ 2000452 h 2000452"/>
                <a:gd name="connsiteX6" fmla="*/ 0 w 12202048"/>
                <a:gd name="connsiteY6" fmla="*/ 792744 h 2000452"/>
                <a:gd name="connsiteX0" fmla="*/ 0 w 12202048"/>
                <a:gd name="connsiteY0" fmla="*/ 862799 h 2070507"/>
                <a:gd name="connsiteX1" fmla="*/ 3356150 w 12202048"/>
                <a:gd name="connsiteY1" fmla="*/ 1871520 h 2070507"/>
                <a:gd name="connsiteX2" fmla="*/ 8842549 w 12202048"/>
                <a:gd name="connsiteY2" fmla="*/ 246349 h 2070507"/>
                <a:gd name="connsiteX3" fmla="*/ 12202048 w 12202048"/>
                <a:gd name="connsiteY3" fmla="*/ 217126 h 2070507"/>
                <a:gd name="connsiteX4" fmla="*/ 12202048 w 12202048"/>
                <a:gd name="connsiteY4" fmla="*/ 2070507 h 2070507"/>
                <a:gd name="connsiteX5" fmla="*/ 10048 w 12202048"/>
                <a:gd name="connsiteY5" fmla="*/ 2070507 h 2070507"/>
                <a:gd name="connsiteX6" fmla="*/ 0 w 12202048"/>
                <a:gd name="connsiteY6" fmla="*/ 862799 h 2070507"/>
                <a:gd name="connsiteX0" fmla="*/ 0 w 12202048"/>
                <a:gd name="connsiteY0" fmla="*/ 867906 h 2075614"/>
                <a:gd name="connsiteX1" fmla="*/ 3356150 w 12202048"/>
                <a:gd name="connsiteY1" fmla="*/ 1876627 h 2075614"/>
                <a:gd name="connsiteX2" fmla="*/ 8842549 w 12202048"/>
                <a:gd name="connsiteY2" fmla="*/ 251456 h 2075614"/>
                <a:gd name="connsiteX3" fmla="*/ 12202048 w 12202048"/>
                <a:gd name="connsiteY3" fmla="*/ 222233 h 2075614"/>
                <a:gd name="connsiteX4" fmla="*/ 12202048 w 12202048"/>
                <a:gd name="connsiteY4" fmla="*/ 2075614 h 2075614"/>
                <a:gd name="connsiteX5" fmla="*/ 10048 w 12202048"/>
                <a:gd name="connsiteY5" fmla="*/ 2075614 h 2075614"/>
                <a:gd name="connsiteX6" fmla="*/ 0 w 12202048"/>
                <a:gd name="connsiteY6" fmla="*/ 867906 h 2075614"/>
                <a:gd name="connsiteX0" fmla="*/ 0 w 12206701"/>
                <a:gd name="connsiteY0" fmla="*/ 857730 h 2065438"/>
                <a:gd name="connsiteX1" fmla="*/ 3356150 w 12206701"/>
                <a:gd name="connsiteY1" fmla="*/ 1866451 h 2065438"/>
                <a:gd name="connsiteX2" fmla="*/ 8842549 w 12206701"/>
                <a:gd name="connsiteY2" fmla="*/ 241280 h 2065438"/>
                <a:gd name="connsiteX3" fmla="*/ 12202048 w 12206701"/>
                <a:gd name="connsiteY3" fmla="*/ 212057 h 2065438"/>
                <a:gd name="connsiteX4" fmla="*/ 12202048 w 12206701"/>
                <a:gd name="connsiteY4" fmla="*/ 2065438 h 2065438"/>
                <a:gd name="connsiteX5" fmla="*/ 10048 w 12206701"/>
                <a:gd name="connsiteY5" fmla="*/ 2065438 h 2065438"/>
                <a:gd name="connsiteX6" fmla="*/ 0 w 12206701"/>
                <a:gd name="connsiteY6" fmla="*/ 857730 h 2065438"/>
                <a:gd name="connsiteX0" fmla="*/ 0 w 12208042"/>
                <a:gd name="connsiteY0" fmla="*/ 904528 h 2112236"/>
                <a:gd name="connsiteX1" fmla="*/ 3356150 w 12208042"/>
                <a:gd name="connsiteY1" fmla="*/ 1913249 h 2112236"/>
                <a:gd name="connsiteX2" fmla="*/ 8842549 w 12208042"/>
                <a:gd name="connsiteY2" fmla="*/ 288078 h 2112236"/>
                <a:gd name="connsiteX3" fmla="*/ 12202048 w 12208042"/>
                <a:gd name="connsiteY3" fmla="*/ 258855 h 2112236"/>
                <a:gd name="connsiteX4" fmla="*/ 12202048 w 12208042"/>
                <a:gd name="connsiteY4" fmla="*/ 2112236 h 2112236"/>
                <a:gd name="connsiteX5" fmla="*/ 10048 w 12208042"/>
                <a:gd name="connsiteY5" fmla="*/ 2112236 h 2112236"/>
                <a:gd name="connsiteX6" fmla="*/ 0 w 12208042"/>
                <a:gd name="connsiteY6" fmla="*/ 904528 h 2112236"/>
                <a:gd name="connsiteX0" fmla="*/ 0 w 12208042"/>
                <a:gd name="connsiteY0" fmla="*/ 843938 h 2051646"/>
                <a:gd name="connsiteX1" fmla="*/ 3356150 w 12208042"/>
                <a:gd name="connsiteY1" fmla="*/ 1852659 h 2051646"/>
                <a:gd name="connsiteX2" fmla="*/ 8842549 w 12208042"/>
                <a:gd name="connsiteY2" fmla="*/ 407763 h 2051646"/>
                <a:gd name="connsiteX3" fmla="*/ 12202048 w 12208042"/>
                <a:gd name="connsiteY3" fmla="*/ 198265 h 2051646"/>
                <a:gd name="connsiteX4" fmla="*/ 12202048 w 12208042"/>
                <a:gd name="connsiteY4" fmla="*/ 2051646 h 2051646"/>
                <a:gd name="connsiteX5" fmla="*/ 10048 w 12208042"/>
                <a:gd name="connsiteY5" fmla="*/ 2051646 h 2051646"/>
                <a:gd name="connsiteX6" fmla="*/ 0 w 12208042"/>
                <a:gd name="connsiteY6" fmla="*/ 843938 h 2051646"/>
                <a:gd name="connsiteX0" fmla="*/ 0 w 12208103"/>
                <a:gd name="connsiteY0" fmla="*/ 827814 h 2035522"/>
                <a:gd name="connsiteX1" fmla="*/ 3356150 w 12208103"/>
                <a:gd name="connsiteY1" fmla="*/ 1836535 h 2035522"/>
                <a:gd name="connsiteX2" fmla="*/ 8864191 w 12208103"/>
                <a:gd name="connsiteY2" fmla="*/ 456025 h 2035522"/>
                <a:gd name="connsiteX3" fmla="*/ 12202048 w 12208103"/>
                <a:gd name="connsiteY3" fmla="*/ 182141 h 2035522"/>
                <a:gd name="connsiteX4" fmla="*/ 12202048 w 12208103"/>
                <a:gd name="connsiteY4" fmla="*/ 2035522 h 2035522"/>
                <a:gd name="connsiteX5" fmla="*/ 10048 w 12208103"/>
                <a:gd name="connsiteY5" fmla="*/ 2035522 h 2035522"/>
                <a:gd name="connsiteX6" fmla="*/ 0 w 12208103"/>
                <a:gd name="connsiteY6" fmla="*/ 827814 h 2035522"/>
                <a:gd name="connsiteX0" fmla="*/ 0 w 12208119"/>
                <a:gd name="connsiteY0" fmla="*/ 819213 h 2026921"/>
                <a:gd name="connsiteX1" fmla="*/ 3356150 w 12208119"/>
                <a:gd name="connsiteY1" fmla="*/ 1827934 h 2026921"/>
                <a:gd name="connsiteX2" fmla="*/ 8869602 w 12208119"/>
                <a:gd name="connsiteY2" fmla="*/ 486055 h 2026921"/>
                <a:gd name="connsiteX3" fmla="*/ 12202048 w 12208119"/>
                <a:gd name="connsiteY3" fmla="*/ 173540 h 2026921"/>
                <a:gd name="connsiteX4" fmla="*/ 12202048 w 12208119"/>
                <a:gd name="connsiteY4" fmla="*/ 2026921 h 2026921"/>
                <a:gd name="connsiteX5" fmla="*/ 10048 w 12208119"/>
                <a:gd name="connsiteY5" fmla="*/ 2026921 h 2026921"/>
                <a:gd name="connsiteX6" fmla="*/ 0 w 12208119"/>
                <a:gd name="connsiteY6" fmla="*/ 819213 h 2026921"/>
                <a:gd name="connsiteX0" fmla="*/ 0 w 12208483"/>
                <a:gd name="connsiteY0" fmla="*/ 804055 h 2011763"/>
                <a:gd name="connsiteX1" fmla="*/ 3356150 w 12208483"/>
                <a:gd name="connsiteY1" fmla="*/ 1812776 h 2011763"/>
                <a:gd name="connsiteX2" fmla="*/ 8988636 w 12208483"/>
                <a:gd name="connsiteY2" fmla="*/ 548158 h 2011763"/>
                <a:gd name="connsiteX3" fmla="*/ 12202048 w 12208483"/>
                <a:gd name="connsiteY3" fmla="*/ 158382 h 2011763"/>
                <a:gd name="connsiteX4" fmla="*/ 12202048 w 12208483"/>
                <a:gd name="connsiteY4" fmla="*/ 2011763 h 2011763"/>
                <a:gd name="connsiteX5" fmla="*/ 10048 w 12208483"/>
                <a:gd name="connsiteY5" fmla="*/ 2011763 h 2011763"/>
                <a:gd name="connsiteX6" fmla="*/ 0 w 12208483"/>
                <a:gd name="connsiteY6" fmla="*/ 804055 h 2011763"/>
                <a:gd name="connsiteX0" fmla="*/ 0 w 12208627"/>
                <a:gd name="connsiteY0" fmla="*/ 795242 h 2002950"/>
                <a:gd name="connsiteX1" fmla="*/ 3356150 w 12208627"/>
                <a:gd name="connsiteY1" fmla="*/ 1803963 h 2002950"/>
                <a:gd name="connsiteX2" fmla="*/ 9031922 w 12208627"/>
                <a:gd name="connsiteY2" fmla="*/ 590851 h 2002950"/>
                <a:gd name="connsiteX3" fmla="*/ 12202048 w 12208627"/>
                <a:gd name="connsiteY3" fmla="*/ 149569 h 2002950"/>
                <a:gd name="connsiteX4" fmla="*/ 12202048 w 12208627"/>
                <a:gd name="connsiteY4" fmla="*/ 2002950 h 2002950"/>
                <a:gd name="connsiteX5" fmla="*/ 10048 w 12208627"/>
                <a:gd name="connsiteY5" fmla="*/ 2002950 h 2002950"/>
                <a:gd name="connsiteX6" fmla="*/ 0 w 12208627"/>
                <a:gd name="connsiteY6" fmla="*/ 795242 h 2002950"/>
                <a:gd name="connsiteX0" fmla="*/ 0 w 12219412"/>
                <a:gd name="connsiteY0" fmla="*/ 752549 h 1960257"/>
                <a:gd name="connsiteX1" fmla="*/ 3356150 w 12219412"/>
                <a:gd name="connsiteY1" fmla="*/ 1761270 h 1960257"/>
                <a:gd name="connsiteX2" fmla="*/ 9031922 w 12219412"/>
                <a:gd name="connsiteY2" fmla="*/ 548158 h 1960257"/>
                <a:gd name="connsiteX3" fmla="*/ 12212870 w 12219412"/>
                <a:gd name="connsiteY3" fmla="*/ 158384 h 1960257"/>
                <a:gd name="connsiteX4" fmla="*/ 12202048 w 12219412"/>
                <a:gd name="connsiteY4" fmla="*/ 1960257 h 1960257"/>
                <a:gd name="connsiteX5" fmla="*/ 10048 w 12219412"/>
                <a:gd name="connsiteY5" fmla="*/ 1960257 h 1960257"/>
                <a:gd name="connsiteX6" fmla="*/ 0 w 12219412"/>
                <a:gd name="connsiteY6" fmla="*/ 752549 h 1960257"/>
                <a:gd name="connsiteX0" fmla="*/ 0 w 12219412"/>
                <a:gd name="connsiteY0" fmla="*/ 752549 h 1960257"/>
                <a:gd name="connsiteX1" fmla="*/ 3356150 w 12219412"/>
                <a:gd name="connsiteY1" fmla="*/ 1761270 h 1960257"/>
                <a:gd name="connsiteX2" fmla="*/ 9031922 w 12219412"/>
                <a:gd name="connsiteY2" fmla="*/ 548158 h 1960257"/>
                <a:gd name="connsiteX3" fmla="*/ 12212870 w 12219412"/>
                <a:gd name="connsiteY3" fmla="*/ 158384 h 1960257"/>
                <a:gd name="connsiteX4" fmla="*/ 12205410 w 12219412"/>
                <a:gd name="connsiteY4" fmla="*/ 1960257 h 1960257"/>
                <a:gd name="connsiteX5" fmla="*/ 10048 w 12219412"/>
                <a:gd name="connsiteY5" fmla="*/ 1960257 h 1960257"/>
                <a:gd name="connsiteX6" fmla="*/ 0 w 12219412"/>
                <a:gd name="connsiteY6" fmla="*/ 752549 h 1960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19412" h="1960257">
                  <a:moveTo>
                    <a:pt x="0" y="752549"/>
                  </a:moveTo>
                  <a:cubicBezTo>
                    <a:pt x="539261" y="694064"/>
                    <a:pt x="1324150" y="1856315"/>
                    <a:pt x="3356150" y="1761270"/>
                  </a:cubicBezTo>
                  <a:cubicBezTo>
                    <a:pt x="5005754" y="1712663"/>
                    <a:pt x="7552581" y="849805"/>
                    <a:pt x="9031922" y="548158"/>
                  </a:cubicBezTo>
                  <a:cubicBezTo>
                    <a:pt x="10511263" y="246511"/>
                    <a:pt x="12342811" y="-258905"/>
                    <a:pt x="12212870" y="158384"/>
                  </a:cubicBezTo>
                  <a:cubicBezTo>
                    <a:pt x="12209263" y="759008"/>
                    <a:pt x="12209017" y="1359633"/>
                    <a:pt x="12205410" y="1960257"/>
                  </a:cubicBezTo>
                  <a:lnTo>
                    <a:pt x="10048" y="1960257"/>
                  </a:lnTo>
                  <a:cubicBezTo>
                    <a:pt x="6699" y="1557688"/>
                    <a:pt x="3349" y="1155118"/>
                    <a:pt x="0" y="752549"/>
                  </a:cubicBezTo>
                  <a:close/>
                </a:path>
              </a:pathLst>
            </a:custGeom>
            <a:solidFill>
              <a:schemeClr val="tx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4">
              <a:extLst>
                <a:ext uri="{FF2B5EF4-FFF2-40B4-BE49-F238E27FC236}">
                  <a16:creationId xmlns:a16="http://schemas.microsoft.com/office/drawing/2014/main" id="{C288172B-0A81-6D65-D5C4-BA8780D5C660}"/>
                </a:ext>
              </a:extLst>
            </p:cNvPr>
            <p:cNvSpPr/>
            <p:nvPr/>
          </p:nvSpPr>
          <p:spPr>
            <a:xfrm>
              <a:off x="-10048" y="4645237"/>
              <a:ext cx="12212096" cy="1590527"/>
            </a:xfrm>
            <a:custGeom>
              <a:avLst/>
              <a:gdLst>
                <a:gd name="connsiteX0" fmla="*/ 0 w 12202048"/>
                <a:gd name="connsiteY0" fmla="*/ 0 h 542611"/>
                <a:gd name="connsiteX1" fmla="*/ 12202048 w 12202048"/>
                <a:gd name="connsiteY1" fmla="*/ 0 h 542611"/>
                <a:gd name="connsiteX2" fmla="*/ 12202048 w 12202048"/>
                <a:gd name="connsiteY2" fmla="*/ 542611 h 542611"/>
                <a:gd name="connsiteX3" fmla="*/ 0 w 12202048"/>
                <a:gd name="connsiteY3" fmla="*/ 542611 h 542611"/>
                <a:gd name="connsiteX4" fmla="*/ 0 w 12202048"/>
                <a:gd name="connsiteY4" fmla="*/ 0 h 542611"/>
                <a:gd name="connsiteX0" fmla="*/ 0 w 12202048"/>
                <a:gd name="connsiteY0" fmla="*/ 0 h 935613"/>
                <a:gd name="connsiteX1" fmla="*/ 12202048 w 12202048"/>
                <a:gd name="connsiteY1" fmla="*/ 0 h 935613"/>
                <a:gd name="connsiteX2" fmla="*/ 12202048 w 12202048"/>
                <a:gd name="connsiteY2" fmla="*/ 542611 h 935613"/>
                <a:gd name="connsiteX3" fmla="*/ 0 w 12202048"/>
                <a:gd name="connsiteY3" fmla="*/ 542611 h 935613"/>
                <a:gd name="connsiteX4" fmla="*/ 0 w 12202048"/>
                <a:gd name="connsiteY4" fmla="*/ 0 h 935613"/>
                <a:gd name="connsiteX0" fmla="*/ 0 w 12202048"/>
                <a:gd name="connsiteY0" fmla="*/ 256919 h 1192532"/>
                <a:gd name="connsiteX1" fmla="*/ 12202048 w 12202048"/>
                <a:gd name="connsiteY1" fmla="*/ 256919 h 1192532"/>
                <a:gd name="connsiteX2" fmla="*/ 12202048 w 12202048"/>
                <a:gd name="connsiteY2" fmla="*/ 799530 h 1192532"/>
                <a:gd name="connsiteX3" fmla="*/ 0 w 12202048"/>
                <a:gd name="connsiteY3" fmla="*/ 799530 h 1192532"/>
                <a:gd name="connsiteX4" fmla="*/ 0 w 12202048"/>
                <a:gd name="connsiteY4" fmla="*/ 256919 h 1192532"/>
                <a:gd name="connsiteX0" fmla="*/ 0 w 12202048"/>
                <a:gd name="connsiteY0" fmla="*/ 0 h 935613"/>
                <a:gd name="connsiteX1" fmla="*/ 12202048 w 12202048"/>
                <a:gd name="connsiteY1" fmla="*/ 0 h 935613"/>
                <a:gd name="connsiteX2" fmla="*/ 12202048 w 12202048"/>
                <a:gd name="connsiteY2" fmla="*/ 542611 h 935613"/>
                <a:gd name="connsiteX3" fmla="*/ 0 w 12202048"/>
                <a:gd name="connsiteY3" fmla="*/ 542611 h 935613"/>
                <a:gd name="connsiteX4" fmla="*/ 0 w 12202048"/>
                <a:gd name="connsiteY4" fmla="*/ 0 h 935613"/>
                <a:gd name="connsiteX0" fmla="*/ 0 w 12202048"/>
                <a:gd name="connsiteY0" fmla="*/ 0 h 935613"/>
                <a:gd name="connsiteX1" fmla="*/ 12202048 w 12202048"/>
                <a:gd name="connsiteY1" fmla="*/ 0 h 935613"/>
                <a:gd name="connsiteX2" fmla="*/ 12202048 w 12202048"/>
                <a:gd name="connsiteY2" fmla="*/ 542611 h 935613"/>
                <a:gd name="connsiteX3" fmla="*/ 0 w 12202048"/>
                <a:gd name="connsiteY3" fmla="*/ 542611 h 935613"/>
                <a:gd name="connsiteX4" fmla="*/ 0 w 12202048"/>
                <a:gd name="connsiteY4" fmla="*/ 0 h 935613"/>
                <a:gd name="connsiteX0" fmla="*/ 0 w 12202048"/>
                <a:gd name="connsiteY0" fmla="*/ 0 h 809605"/>
                <a:gd name="connsiteX1" fmla="*/ 12202048 w 12202048"/>
                <a:gd name="connsiteY1" fmla="*/ 0 h 809605"/>
                <a:gd name="connsiteX2" fmla="*/ 12202048 w 12202048"/>
                <a:gd name="connsiteY2" fmla="*/ 542611 h 809605"/>
                <a:gd name="connsiteX3" fmla="*/ 0 w 12202048"/>
                <a:gd name="connsiteY3" fmla="*/ 542611 h 809605"/>
                <a:gd name="connsiteX4" fmla="*/ 0 w 12202048"/>
                <a:gd name="connsiteY4" fmla="*/ 0 h 809605"/>
                <a:gd name="connsiteX0" fmla="*/ 0 w 12202048"/>
                <a:gd name="connsiteY0" fmla="*/ 0 h 809605"/>
                <a:gd name="connsiteX1" fmla="*/ 12202048 w 12202048"/>
                <a:gd name="connsiteY1" fmla="*/ 0 h 809605"/>
                <a:gd name="connsiteX2" fmla="*/ 12202048 w 12202048"/>
                <a:gd name="connsiteY2" fmla="*/ 542611 h 809605"/>
                <a:gd name="connsiteX3" fmla="*/ 0 w 12202048"/>
                <a:gd name="connsiteY3" fmla="*/ 542611 h 809605"/>
                <a:gd name="connsiteX4" fmla="*/ 0 w 12202048"/>
                <a:gd name="connsiteY4" fmla="*/ 0 h 809605"/>
                <a:gd name="connsiteX0" fmla="*/ 0 w 12202048"/>
                <a:gd name="connsiteY0" fmla="*/ 0 h 809605"/>
                <a:gd name="connsiteX1" fmla="*/ 12202048 w 12202048"/>
                <a:gd name="connsiteY1" fmla="*/ 0 h 809605"/>
                <a:gd name="connsiteX2" fmla="*/ 12202048 w 12202048"/>
                <a:gd name="connsiteY2" fmla="*/ 542611 h 809605"/>
                <a:gd name="connsiteX3" fmla="*/ 0 w 12202048"/>
                <a:gd name="connsiteY3" fmla="*/ 542611 h 809605"/>
                <a:gd name="connsiteX4" fmla="*/ 0 w 12202048"/>
                <a:gd name="connsiteY4" fmla="*/ 0 h 809605"/>
                <a:gd name="connsiteX0" fmla="*/ 0 w 12202048"/>
                <a:gd name="connsiteY0" fmla="*/ 0 h 809605"/>
                <a:gd name="connsiteX1" fmla="*/ 12202048 w 12202048"/>
                <a:gd name="connsiteY1" fmla="*/ 0 h 809605"/>
                <a:gd name="connsiteX2" fmla="*/ 12202048 w 12202048"/>
                <a:gd name="connsiteY2" fmla="*/ 542611 h 809605"/>
                <a:gd name="connsiteX3" fmla="*/ 0 w 12202048"/>
                <a:gd name="connsiteY3" fmla="*/ 542611 h 809605"/>
                <a:gd name="connsiteX4" fmla="*/ 0 w 12202048"/>
                <a:gd name="connsiteY4" fmla="*/ 0 h 809605"/>
                <a:gd name="connsiteX0" fmla="*/ 0 w 12202048"/>
                <a:gd name="connsiteY0" fmla="*/ 0 h 809605"/>
                <a:gd name="connsiteX1" fmla="*/ 12202048 w 12202048"/>
                <a:gd name="connsiteY1" fmla="*/ 0 h 809605"/>
                <a:gd name="connsiteX2" fmla="*/ 12202048 w 12202048"/>
                <a:gd name="connsiteY2" fmla="*/ 542611 h 809605"/>
                <a:gd name="connsiteX3" fmla="*/ 0 w 12202048"/>
                <a:gd name="connsiteY3" fmla="*/ 542611 h 809605"/>
                <a:gd name="connsiteX4" fmla="*/ 0 w 12202048"/>
                <a:gd name="connsiteY4" fmla="*/ 0 h 809605"/>
                <a:gd name="connsiteX0" fmla="*/ 0 w 12202048"/>
                <a:gd name="connsiteY0" fmla="*/ 0 h 951590"/>
                <a:gd name="connsiteX1" fmla="*/ 12202048 w 12202048"/>
                <a:gd name="connsiteY1" fmla="*/ 0 h 951590"/>
                <a:gd name="connsiteX2" fmla="*/ 12202048 w 12202048"/>
                <a:gd name="connsiteY2" fmla="*/ 542611 h 951590"/>
                <a:gd name="connsiteX3" fmla="*/ 0 w 12202048"/>
                <a:gd name="connsiteY3" fmla="*/ 542611 h 951590"/>
                <a:gd name="connsiteX4" fmla="*/ 0 w 12202048"/>
                <a:gd name="connsiteY4" fmla="*/ 0 h 951590"/>
                <a:gd name="connsiteX0" fmla="*/ 0 w 12202048"/>
                <a:gd name="connsiteY0" fmla="*/ 0 h 951590"/>
                <a:gd name="connsiteX1" fmla="*/ 12202048 w 12202048"/>
                <a:gd name="connsiteY1" fmla="*/ 0 h 951590"/>
                <a:gd name="connsiteX2" fmla="*/ 12202048 w 12202048"/>
                <a:gd name="connsiteY2" fmla="*/ 542611 h 951590"/>
                <a:gd name="connsiteX3" fmla="*/ 0 w 12202048"/>
                <a:gd name="connsiteY3" fmla="*/ 542611 h 951590"/>
                <a:gd name="connsiteX4" fmla="*/ 0 w 12202048"/>
                <a:gd name="connsiteY4" fmla="*/ 0 h 951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2048" h="951590">
                  <a:moveTo>
                    <a:pt x="0" y="0"/>
                  </a:moveTo>
                  <a:cubicBezTo>
                    <a:pt x="2995423" y="1632075"/>
                    <a:pt x="8205407" y="13317"/>
                    <a:pt x="12202048" y="0"/>
                  </a:cubicBezTo>
                  <a:lnTo>
                    <a:pt x="12202048" y="542611"/>
                  </a:lnTo>
                  <a:cubicBezTo>
                    <a:pt x="8145210" y="-235155"/>
                    <a:pt x="5182168" y="1771134"/>
                    <a:pt x="0" y="542611"/>
                  </a:cubicBezTo>
                  <a:lnTo>
                    <a:pt x="0" y="0"/>
                  </a:lnTo>
                  <a:close/>
                </a:path>
              </a:pathLst>
            </a:cu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0" y="6477472"/>
            <a:ext cx="2743200" cy="365125"/>
          </a:xfrm>
        </p:spPr>
        <p:txBody>
          <a:bodyPr/>
          <a:lstStyle>
            <a:lvl1pPr algn="l">
              <a:defRPr>
                <a:solidFill>
                  <a:schemeClr val="bg1"/>
                </a:solidFill>
              </a:defRPr>
            </a:lvl1pPr>
          </a:lstStyle>
          <a:p>
            <a:fld id="{960381B3-8686-42CE-AE29-5D40F96228CF}" type="slidenum">
              <a:rPr lang="en-US" smtClean="0"/>
              <a:pPr/>
              <a:t>‹#›</a:t>
            </a:fld>
            <a:endParaRPr lang="en-US"/>
          </a:p>
        </p:txBody>
      </p:sp>
      <p:pic>
        <p:nvPicPr>
          <p:cNvPr id="12" name="Picture 11" descr="A close-up of a logo&#10;&#10;Description automatically generated">
            <a:extLst>
              <a:ext uri="{FF2B5EF4-FFF2-40B4-BE49-F238E27FC236}">
                <a16:creationId xmlns:a16="http://schemas.microsoft.com/office/drawing/2014/main" id="{DC3955F0-0D3F-F9DA-ACD6-CC37FA27025D}"/>
              </a:ext>
            </a:extLst>
          </p:cNvPr>
          <p:cNvPicPr>
            <a:picLocks noChangeAspect="1"/>
          </p:cNvPicPr>
          <p:nvPr userDrawn="1"/>
        </p:nvPicPr>
        <p:blipFill>
          <a:blip r:embed="rId2"/>
          <a:stretch>
            <a:fillRect/>
          </a:stretch>
        </p:blipFill>
        <p:spPr>
          <a:xfrm>
            <a:off x="9891839" y="6022313"/>
            <a:ext cx="2300161" cy="808272"/>
          </a:xfrm>
          <a:prstGeom prst="rect">
            <a:avLst/>
          </a:prstGeom>
        </p:spPr>
      </p:pic>
    </p:spTree>
    <p:extLst>
      <p:ext uri="{BB962C8B-B14F-4D97-AF65-F5344CB8AC3E}">
        <p14:creationId xmlns:p14="http://schemas.microsoft.com/office/powerpoint/2010/main" val="2573015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FA07ED1-1CD5-C4D3-836C-F8E76597CC6B}"/>
              </a:ext>
            </a:extLst>
          </p:cNvPr>
          <p:cNvGrpSpPr/>
          <p:nvPr userDrawn="1"/>
        </p:nvGrpSpPr>
        <p:grpSpPr>
          <a:xfrm>
            <a:off x="-19405" y="6025998"/>
            <a:ext cx="12247263" cy="832002"/>
            <a:chOff x="-10048" y="4645237"/>
            <a:chExt cx="12219414" cy="2212770"/>
          </a:xfrm>
        </p:grpSpPr>
        <p:sp>
          <p:nvSpPr>
            <p:cNvPr id="6" name="Rectangle 3">
              <a:extLst>
                <a:ext uri="{FF2B5EF4-FFF2-40B4-BE49-F238E27FC236}">
                  <a16:creationId xmlns:a16="http://schemas.microsoft.com/office/drawing/2014/main" id="{9AEBA007-D723-63CA-6C77-56E67218F078}"/>
                </a:ext>
              </a:extLst>
            </p:cNvPr>
            <p:cNvSpPr/>
            <p:nvPr/>
          </p:nvSpPr>
          <p:spPr>
            <a:xfrm>
              <a:off x="-10046" y="4667383"/>
              <a:ext cx="12219412" cy="2190624"/>
            </a:xfrm>
            <a:custGeom>
              <a:avLst/>
              <a:gdLst>
                <a:gd name="connsiteX0" fmla="*/ 0 w 12192000"/>
                <a:gd name="connsiteY0" fmla="*/ 0 h 1853381"/>
                <a:gd name="connsiteX1" fmla="*/ 12192000 w 12192000"/>
                <a:gd name="connsiteY1" fmla="*/ 0 h 1853381"/>
                <a:gd name="connsiteX2" fmla="*/ 12192000 w 12192000"/>
                <a:gd name="connsiteY2" fmla="*/ 1853381 h 1853381"/>
                <a:gd name="connsiteX3" fmla="*/ 0 w 12192000"/>
                <a:gd name="connsiteY3" fmla="*/ 1853381 h 1853381"/>
                <a:gd name="connsiteX4" fmla="*/ 0 w 12192000"/>
                <a:gd name="connsiteY4" fmla="*/ 0 h 1853381"/>
                <a:gd name="connsiteX0" fmla="*/ 0 w 12192000"/>
                <a:gd name="connsiteY0" fmla="*/ 570271 h 1853381"/>
                <a:gd name="connsiteX1" fmla="*/ 12192000 w 12192000"/>
                <a:gd name="connsiteY1" fmla="*/ 0 h 1853381"/>
                <a:gd name="connsiteX2" fmla="*/ 12192000 w 12192000"/>
                <a:gd name="connsiteY2" fmla="*/ 1853381 h 1853381"/>
                <a:gd name="connsiteX3" fmla="*/ 0 w 12192000"/>
                <a:gd name="connsiteY3" fmla="*/ 1853381 h 1853381"/>
                <a:gd name="connsiteX4" fmla="*/ 0 w 12192000"/>
                <a:gd name="connsiteY4" fmla="*/ 570271 h 1853381"/>
                <a:gd name="connsiteX0" fmla="*/ 0 w 12192000"/>
                <a:gd name="connsiteY0" fmla="*/ 570271 h 1853381"/>
                <a:gd name="connsiteX1" fmla="*/ 12192000 w 12192000"/>
                <a:gd name="connsiteY1" fmla="*/ 0 h 1853381"/>
                <a:gd name="connsiteX2" fmla="*/ 12192000 w 12192000"/>
                <a:gd name="connsiteY2" fmla="*/ 1853381 h 1853381"/>
                <a:gd name="connsiteX3" fmla="*/ 0 w 12192000"/>
                <a:gd name="connsiteY3" fmla="*/ 1853381 h 1853381"/>
                <a:gd name="connsiteX4" fmla="*/ 0 w 12192000"/>
                <a:gd name="connsiteY4" fmla="*/ 570271 h 1853381"/>
                <a:gd name="connsiteX0" fmla="*/ 0 w 12192000"/>
                <a:gd name="connsiteY0" fmla="*/ 607368 h 1890478"/>
                <a:gd name="connsiteX1" fmla="*/ 12192000 w 12192000"/>
                <a:gd name="connsiteY1" fmla="*/ 37097 h 1890478"/>
                <a:gd name="connsiteX2" fmla="*/ 12192000 w 12192000"/>
                <a:gd name="connsiteY2" fmla="*/ 1890478 h 1890478"/>
                <a:gd name="connsiteX3" fmla="*/ 0 w 12192000"/>
                <a:gd name="connsiteY3" fmla="*/ 1890478 h 1890478"/>
                <a:gd name="connsiteX4" fmla="*/ 0 w 12192000"/>
                <a:gd name="connsiteY4" fmla="*/ 607368 h 1890478"/>
                <a:gd name="connsiteX0" fmla="*/ 0 w 12192000"/>
                <a:gd name="connsiteY0" fmla="*/ 696203 h 1979313"/>
                <a:gd name="connsiteX1" fmla="*/ 12192000 w 12192000"/>
                <a:gd name="connsiteY1" fmla="*/ 125932 h 1979313"/>
                <a:gd name="connsiteX2" fmla="*/ 12192000 w 12192000"/>
                <a:gd name="connsiteY2" fmla="*/ 1979313 h 1979313"/>
                <a:gd name="connsiteX3" fmla="*/ 0 w 12192000"/>
                <a:gd name="connsiteY3" fmla="*/ 1979313 h 1979313"/>
                <a:gd name="connsiteX4" fmla="*/ 0 w 12192000"/>
                <a:gd name="connsiteY4" fmla="*/ 696203 h 1979313"/>
                <a:gd name="connsiteX0" fmla="*/ 0 w 12192000"/>
                <a:gd name="connsiteY0" fmla="*/ 571705 h 1854815"/>
                <a:gd name="connsiteX1" fmla="*/ 3165231 w 12192000"/>
                <a:gd name="connsiteY1" fmla="*/ 1788113 h 1854815"/>
                <a:gd name="connsiteX2" fmla="*/ 12192000 w 12192000"/>
                <a:gd name="connsiteY2" fmla="*/ 1434 h 1854815"/>
                <a:gd name="connsiteX3" fmla="*/ 12192000 w 12192000"/>
                <a:gd name="connsiteY3" fmla="*/ 1854815 h 1854815"/>
                <a:gd name="connsiteX4" fmla="*/ 0 w 12192000"/>
                <a:gd name="connsiteY4" fmla="*/ 1854815 h 1854815"/>
                <a:gd name="connsiteX5" fmla="*/ 0 w 12192000"/>
                <a:gd name="connsiteY5" fmla="*/ 571705 h 1854815"/>
                <a:gd name="connsiteX0" fmla="*/ 0 w 12192000"/>
                <a:gd name="connsiteY0" fmla="*/ 571732 h 1854842"/>
                <a:gd name="connsiteX1" fmla="*/ 3356150 w 12192000"/>
                <a:gd name="connsiteY1" fmla="*/ 1753338 h 1854842"/>
                <a:gd name="connsiteX2" fmla="*/ 12192000 w 12192000"/>
                <a:gd name="connsiteY2" fmla="*/ 1461 h 1854842"/>
                <a:gd name="connsiteX3" fmla="*/ 12192000 w 12192000"/>
                <a:gd name="connsiteY3" fmla="*/ 1854842 h 1854842"/>
                <a:gd name="connsiteX4" fmla="*/ 0 w 12192000"/>
                <a:gd name="connsiteY4" fmla="*/ 1854842 h 1854842"/>
                <a:gd name="connsiteX5" fmla="*/ 0 w 12192000"/>
                <a:gd name="connsiteY5" fmla="*/ 571732 h 1854842"/>
                <a:gd name="connsiteX0" fmla="*/ 20097 w 12192000"/>
                <a:gd name="connsiteY0" fmla="*/ 647134 h 1854842"/>
                <a:gd name="connsiteX1" fmla="*/ 3356150 w 12192000"/>
                <a:gd name="connsiteY1" fmla="*/ 1753338 h 1854842"/>
                <a:gd name="connsiteX2" fmla="*/ 12192000 w 12192000"/>
                <a:gd name="connsiteY2" fmla="*/ 1461 h 1854842"/>
                <a:gd name="connsiteX3" fmla="*/ 12192000 w 12192000"/>
                <a:gd name="connsiteY3" fmla="*/ 1854842 h 1854842"/>
                <a:gd name="connsiteX4" fmla="*/ 0 w 12192000"/>
                <a:gd name="connsiteY4" fmla="*/ 1854842 h 1854842"/>
                <a:gd name="connsiteX5" fmla="*/ 20097 w 12192000"/>
                <a:gd name="connsiteY5" fmla="*/ 647134 h 1854842"/>
                <a:gd name="connsiteX0" fmla="*/ 0 w 12202048"/>
                <a:gd name="connsiteY0" fmla="*/ 647134 h 1854842"/>
                <a:gd name="connsiteX1" fmla="*/ 3366198 w 12202048"/>
                <a:gd name="connsiteY1" fmla="*/ 1753338 h 1854842"/>
                <a:gd name="connsiteX2" fmla="*/ 12202048 w 12202048"/>
                <a:gd name="connsiteY2" fmla="*/ 1461 h 1854842"/>
                <a:gd name="connsiteX3" fmla="*/ 12202048 w 12202048"/>
                <a:gd name="connsiteY3" fmla="*/ 1854842 h 1854842"/>
                <a:gd name="connsiteX4" fmla="*/ 10048 w 12202048"/>
                <a:gd name="connsiteY4" fmla="*/ 1854842 h 1854842"/>
                <a:gd name="connsiteX5" fmla="*/ 0 w 12202048"/>
                <a:gd name="connsiteY5" fmla="*/ 647134 h 1854842"/>
                <a:gd name="connsiteX0" fmla="*/ 0 w 12202048"/>
                <a:gd name="connsiteY0" fmla="*/ 647116 h 1854824"/>
                <a:gd name="connsiteX1" fmla="*/ 3356150 w 12202048"/>
                <a:gd name="connsiteY1" fmla="*/ 1776521 h 1854824"/>
                <a:gd name="connsiteX2" fmla="*/ 12202048 w 12202048"/>
                <a:gd name="connsiteY2" fmla="*/ 1443 h 1854824"/>
                <a:gd name="connsiteX3" fmla="*/ 12202048 w 12202048"/>
                <a:gd name="connsiteY3" fmla="*/ 1854824 h 1854824"/>
                <a:gd name="connsiteX4" fmla="*/ 10048 w 12202048"/>
                <a:gd name="connsiteY4" fmla="*/ 1854824 h 1854824"/>
                <a:gd name="connsiteX5" fmla="*/ 0 w 12202048"/>
                <a:gd name="connsiteY5" fmla="*/ 647116 h 1854824"/>
                <a:gd name="connsiteX0" fmla="*/ 0 w 12202048"/>
                <a:gd name="connsiteY0" fmla="*/ 647125 h 1854833"/>
                <a:gd name="connsiteX1" fmla="*/ 5988818 w 12202048"/>
                <a:gd name="connsiteY1" fmla="*/ 1764930 h 1854833"/>
                <a:gd name="connsiteX2" fmla="*/ 12202048 w 12202048"/>
                <a:gd name="connsiteY2" fmla="*/ 1452 h 1854833"/>
                <a:gd name="connsiteX3" fmla="*/ 12202048 w 12202048"/>
                <a:gd name="connsiteY3" fmla="*/ 1854833 h 1854833"/>
                <a:gd name="connsiteX4" fmla="*/ 10048 w 12202048"/>
                <a:gd name="connsiteY4" fmla="*/ 1854833 h 1854833"/>
                <a:gd name="connsiteX5" fmla="*/ 0 w 12202048"/>
                <a:gd name="connsiteY5" fmla="*/ 647125 h 1854833"/>
                <a:gd name="connsiteX0" fmla="*/ 0 w 12202048"/>
                <a:gd name="connsiteY0" fmla="*/ 647089 h 1854797"/>
                <a:gd name="connsiteX1" fmla="*/ 3326005 w 12202048"/>
                <a:gd name="connsiteY1" fmla="*/ 1811295 h 1854797"/>
                <a:gd name="connsiteX2" fmla="*/ 12202048 w 12202048"/>
                <a:gd name="connsiteY2" fmla="*/ 1416 h 1854797"/>
                <a:gd name="connsiteX3" fmla="*/ 12202048 w 12202048"/>
                <a:gd name="connsiteY3" fmla="*/ 1854797 h 1854797"/>
                <a:gd name="connsiteX4" fmla="*/ 10048 w 12202048"/>
                <a:gd name="connsiteY4" fmla="*/ 1854797 h 1854797"/>
                <a:gd name="connsiteX5" fmla="*/ 0 w 12202048"/>
                <a:gd name="connsiteY5" fmla="*/ 647089 h 1854797"/>
                <a:gd name="connsiteX0" fmla="*/ 0 w 12202048"/>
                <a:gd name="connsiteY0" fmla="*/ 837895 h 2045603"/>
                <a:gd name="connsiteX1" fmla="*/ 3326005 w 12202048"/>
                <a:gd name="connsiteY1" fmla="*/ 2002101 h 2045603"/>
                <a:gd name="connsiteX2" fmla="*/ 8842549 w 12202048"/>
                <a:gd name="connsiteY2" fmla="*/ 221445 h 2045603"/>
                <a:gd name="connsiteX3" fmla="*/ 12202048 w 12202048"/>
                <a:gd name="connsiteY3" fmla="*/ 192222 h 2045603"/>
                <a:gd name="connsiteX4" fmla="*/ 12202048 w 12202048"/>
                <a:gd name="connsiteY4" fmla="*/ 2045603 h 2045603"/>
                <a:gd name="connsiteX5" fmla="*/ 10048 w 12202048"/>
                <a:gd name="connsiteY5" fmla="*/ 2045603 h 2045603"/>
                <a:gd name="connsiteX6" fmla="*/ 0 w 12202048"/>
                <a:gd name="connsiteY6" fmla="*/ 837895 h 2045603"/>
                <a:gd name="connsiteX0" fmla="*/ 0 w 12202048"/>
                <a:gd name="connsiteY0" fmla="*/ 837895 h 2045603"/>
                <a:gd name="connsiteX1" fmla="*/ 3336053 w 12202048"/>
                <a:gd name="connsiteY1" fmla="*/ 1895204 h 2045603"/>
                <a:gd name="connsiteX2" fmla="*/ 8842549 w 12202048"/>
                <a:gd name="connsiteY2" fmla="*/ 221445 h 2045603"/>
                <a:gd name="connsiteX3" fmla="*/ 12202048 w 12202048"/>
                <a:gd name="connsiteY3" fmla="*/ 192222 h 2045603"/>
                <a:gd name="connsiteX4" fmla="*/ 12202048 w 12202048"/>
                <a:gd name="connsiteY4" fmla="*/ 2045603 h 2045603"/>
                <a:gd name="connsiteX5" fmla="*/ 10048 w 12202048"/>
                <a:gd name="connsiteY5" fmla="*/ 2045603 h 2045603"/>
                <a:gd name="connsiteX6" fmla="*/ 0 w 12202048"/>
                <a:gd name="connsiteY6" fmla="*/ 837895 h 2045603"/>
                <a:gd name="connsiteX0" fmla="*/ 0 w 12202048"/>
                <a:gd name="connsiteY0" fmla="*/ 837895 h 2045603"/>
                <a:gd name="connsiteX1" fmla="*/ 3356150 w 12202048"/>
                <a:gd name="connsiteY1" fmla="*/ 1846616 h 2045603"/>
                <a:gd name="connsiteX2" fmla="*/ 8842549 w 12202048"/>
                <a:gd name="connsiteY2" fmla="*/ 221445 h 2045603"/>
                <a:gd name="connsiteX3" fmla="*/ 12202048 w 12202048"/>
                <a:gd name="connsiteY3" fmla="*/ 192222 h 2045603"/>
                <a:gd name="connsiteX4" fmla="*/ 12202048 w 12202048"/>
                <a:gd name="connsiteY4" fmla="*/ 2045603 h 2045603"/>
                <a:gd name="connsiteX5" fmla="*/ 10048 w 12202048"/>
                <a:gd name="connsiteY5" fmla="*/ 2045603 h 2045603"/>
                <a:gd name="connsiteX6" fmla="*/ 0 w 12202048"/>
                <a:gd name="connsiteY6" fmla="*/ 837895 h 2045603"/>
                <a:gd name="connsiteX0" fmla="*/ 0 w 12202048"/>
                <a:gd name="connsiteY0" fmla="*/ 745063 h 1952771"/>
                <a:gd name="connsiteX1" fmla="*/ 3356150 w 12202048"/>
                <a:gd name="connsiteY1" fmla="*/ 1753784 h 1952771"/>
                <a:gd name="connsiteX2" fmla="*/ 8842549 w 12202048"/>
                <a:gd name="connsiteY2" fmla="*/ 128613 h 1952771"/>
                <a:gd name="connsiteX3" fmla="*/ 12202048 w 12202048"/>
                <a:gd name="connsiteY3" fmla="*/ 99390 h 1952771"/>
                <a:gd name="connsiteX4" fmla="*/ 12202048 w 12202048"/>
                <a:gd name="connsiteY4" fmla="*/ 1952771 h 1952771"/>
                <a:gd name="connsiteX5" fmla="*/ 10048 w 12202048"/>
                <a:gd name="connsiteY5" fmla="*/ 1952771 h 1952771"/>
                <a:gd name="connsiteX6" fmla="*/ 0 w 12202048"/>
                <a:gd name="connsiteY6" fmla="*/ 745063 h 1952771"/>
                <a:gd name="connsiteX0" fmla="*/ 0 w 12202048"/>
                <a:gd name="connsiteY0" fmla="*/ 792744 h 2000452"/>
                <a:gd name="connsiteX1" fmla="*/ 3356150 w 12202048"/>
                <a:gd name="connsiteY1" fmla="*/ 1801465 h 2000452"/>
                <a:gd name="connsiteX2" fmla="*/ 8842549 w 12202048"/>
                <a:gd name="connsiteY2" fmla="*/ 176294 h 2000452"/>
                <a:gd name="connsiteX3" fmla="*/ 12202048 w 12202048"/>
                <a:gd name="connsiteY3" fmla="*/ 147071 h 2000452"/>
                <a:gd name="connsiteX4" fmla="*/ 12202048 w 12202048"/>
                <a:gd name="connsiteY4" fmla="*/ 2000452 h 2000452"/>
                <a:gd name="connsiteX5" fmla="*/ 10048 w 12202048"/>
                <a:gd name="connsiteY5" fmla="*/ 2000452 h 2000452"/>
                <a:gd name="connsiteX6" fmla="*/ 0 w 12202048"/>
                <a:gd name="connsiteY6" fmla="*/ 792744 h 2000452"/>
                <a:gd name="connsiteX0" fmla="*/ 0 w 12202048"/>
                <a:gd name="connsiteY0" fmla="*/ 862799 h 2070507"/>
                <a:gd name="connsiteX1" fmla="*/ 3356150 w 12202048"/>
                <a:gd name="connsiteY1" fmla="*/ 1871520 h 2070507"/>
                <a:gd name="connsiteX2" fmla="*/ 8842549 w 12202048"/>
                <a:gd name="connsiteY2" fmla="*/ 246349 h 2070507"/>
                <a:gd name="connsiteX3" fmla="*/ 12202048 w 12202048"/>
                <a:gd name="connsiteY3" fmla="*/ 217126 h 2070507"/>
                <a:gd name="connsiteX4" fmla="*/ 12202048 w 12202048"/>
                <a:gd name="connsiteY4" fmla="*/ 2070507 h 2070507"/>
                <a:gd name="connsiteX5" fmla="*/ 10048 w 12202048"/>
                <a:gd name="connsiteY5" fmla="*/ 2070507 h 2070507"/>
                <a:gd name="connsiteX6" fmla="*/ 0 w 12202048"/>
                <a:gd name="connsiteY6" fmla="*/ 862799 h 2070507"/>
                <a:gd name="connsiteX0" fmla="*/ 0 w 12202048"/>
                <a:gd name="connsiteY0" fmla="*/ 867906 h 2075614"/>
                <a:gd name="connsiteX1" fmla="*/ 3356150 w 12202048"/>
                <a:gd name="connsiteY1" fmla="*/ 1876627 h 2075614"/>
                <a:gd name="connsiteX2" fmla="*/ 8842549 w 12202048"/>
                <a:gd name="connsiteY2" fmla="*/ 251456 h 2075614"/>
                <a:gd name="connsiteX3" fmla="*/ 12202048 w 12202048"/>
                <a:gd name="connsiteY3" fmla="*/ 222233 h 2075614"/>
                <a:gd name="connsiteX4" fmla="*/ 12202048 w 12202048"/>
                <a:gd name="connsiteY4" fmla="*/ 2075614 h 2075614"/>
                <a:gd name="connsiteX5" fmla="*/ 10048 w 12202048"/>
                <a:gd name="connsiteY5" fmla="*/ 2075614 h 2075614"/>
                <a:gd name="connsiteX6" fmla="*/ 0 w 12202048"/>
                <a:gd name="connsiteY6" fmla="*/ 867906 h 2075614"/>
                <a:gd name="connsiteX0" fmla="*/ 0 w 12206701"/>
                <a:gd name="connsiteY0" fmla="*/ 857730 h 2065438"/>
                <a:gd name="connsiteX1" fmla="*/ 3356150 w 12206701"/>
                <a:gd name="connsiteY1" fmla="*/ 1866451 h 2065438"/>
                <a:gd name="connsiteX2" fmla="*/ 8842549 w 12206701"/>
                <a:gd name="connsiteY2" fmla="*/ 241280 h 2065438"/>
                <a:gd name="connsiteX3" fmla="*/ 12202048 w 12206701"/>
                <a:gd name="connsiteY3" fmla="*/ 212057 h 2065438"/>
                <a:gd name="connsiteX4" fmla="*/ 12202048 w 12206701"/>
                <a:gd name="connsiteY4" fmla="*/ 2065438 h 2065438"/>
                <a:gd name="connsiteX5" fmla="*/ 10048 w 12206701"/>
                <a:gd name="connsiteY5" fmla="*/ 2065438 h 2065438"/>
                <a:gd name="connsiteX6" fmla="*/ 0 w 12206701"/>
                <a:gd name="connsiteY6" fmla="*/ 857730 h 2065438"/>
                <a:gd name="connsiteX0" fmla="*/ 0 w 12208042"/>
                <a:gd name="connsiteY0" fmla="*/ 904528 h 2112236"/>
                <a:gd name="connsiteX1" fmla="*/ 3356150 w 12208042"/>
                <a:gd name="connsiteY1" fmla="*/ 1913249 h 2112236"/>
                <a:gd name="connsiteX2" fmla="*/ 8842549 w 12208042"/>
                <a:gd name="connsiteY2" fmla="*/ 288078 h 2112236"/>
                <a:gd name="connsiteX3" fmla="*/ 12202048 w 12208042"/>
                <a:gd name="connsiteY3" fmla="*/ 258855 h 2112236"/>
                <a:gd name="connsiteX4" fmla="*/ 12202048 w 12208042"/>
                <a:gd name="connsiteY4" fmla="*/ 2112236 h 2112236"/>
                <a:gd name="connsiteX5" fmla="*/ 10048 w 12208042"/>
                <a:gd name="connsiteY5" fmla="*/ 2112236 h 2112236"/>
                <a:gd name="connsiteX6" fmla="*/ 0 w 12208042"/>
                <a:gd name="connsiteY6" fmla="*/ 904528 h 2112236"/>
                <a:gd name="connsiteX0" fmla="*/ 0 w 12208042"/>
                <a:gd name="connsiteY0" fmla="*/ 843938 h 2051646"/>
                <a:gd name="connsiteX1" fmla="*/ 3356150 w 12208042"/>
                <a:gd name="connsiteY1" fmla="*/ 1852659 h 2051646"/>
                <a:gd name="connsiteX2" fmla="*/ 8842549 w 12208042"/>
                <a:gd name="connsiteY2" fmla="*/ 407763 h 2051646"/>
                <a:gd name="connsiteX3" fmla="*/ 12202048 w 12208042"/>
                <a:gd name="connsiteY3" fmla="*/ 198265 h 2051646"/>
                <a:gd name="connsiteX4" fmla="*/ 12202048 w 12208042"/>
                <a:gd name="connsiteY4" fmla="*/ 2051646 h 2051646"/>
                <a:gd name="connsiteX5" fmla="*/ 10048 w 12208042"/>
                <a:gd name="connsiteY5" fmla="*/ 2051646 h 2051646"/>
                <a:gd name="connsiteX6" fmla="*/ 0 w 12208042"/>
                <a:gd name="connsiteY6" fmla="*/ 843938 h 2051646"/>
                <a:gd name="connsiteX0" fmla="*/ 0 w 12208103"/>
                <a:gd name="connsiteY0" fmla="*/ 827814 h 2035522"/>
                <a:gd name="connsiteX1" fmla="*/ 3356150 w 12208103"/>
                <a:gd name="connsiteY1" fmla="*/ 1836535 h 2035522"/>
                <a:gd name="connsiteX2" fmla="*/ 8864191 w 12208103"/>
                <a:gd name="connsiteY2" fmla="*/ 456025 h 2035522"/>
                <a:gd name="connsiteX3" fmla="*/ 12202048 w 12208103"/>
                <a:gd name="connsiteY3" fmla="*/ 182141 h 2035522"/>
                <a:gd name="connsiteX4" fmla="*/ 12202048 w 12208103"/>
                <a:gd name="connsiteY4" fmla="*/ 2035522 h 2035522"/>
                <a:gd name="connsiteX5" fmla="*/ 10048 w 12208103"/>
                <a:gd name="connsiteY5" fmla="*/ 2035522 h 2035522"/>
                <a:gd name="connsiteX6" fmla="*/ 0 w 12208103"/>
                <a:gd name="connsiteY6" fmla="*/ 827814 h 2035522"/>
                <a:gd name="connsiteX0" fmla="*/ 0 w 12208119"/>
                <a:gd name="connsiteY0" fmla="*/ 819213 h 2026921"/>
                <a:gd name="connsiteX1" fmla="*/ 3356150 w 12208119"/>
                <a:gd name="connsiteY1" fmla="*/ 1827934 h 2026921"/>
                <a:gd name="connsiteX2" fmla="*/ 8869602 w 12208119"/>
                <a:gd name="connsiteY2" fmla="*/ 486055 h 2026921"/>
                <a:gd name="connsiteX3" fmla="*/ 12202048 w 12208119"/>
                <a:gd name="connsiteY3" fmla="*/ 173540 h 2026921"/>
                <a:gd name="connsiteX4" fmla="*/ 12202048 w 12208119"/>
                <a:gd name="connsiteY4" fmla="*/ 2026921 h 2026921"/>
                <a:gd name="connsiteX5" fmla="*/ 10048 w 12208119"/>
                <a:gd name="connsiteY5" fmla="*/ 2026921 h 2026921"/>
                <a:gd name="connsiteX6" fmla="*/ 0 w 12208119"/>
                <a:gd name="connsiteY6" fmla="*/ 819213 h 2026921"/>
                <a:gd name="connsiteX0" fmla="*/ 0 w 12208483"/>
                <a:gd name="connsiteY0" fmla="*/ 804055 h 2011763"/>
                <a:gd name="connsiteX1" fmla="*/ 3356150 w 12208483"/>
                <a:gd name="connsiteY1" fmla="*/ 1812776 h 2011763"/>
                <a:gd name="connsiteX2" fmla="*/ 8988636 w 12208483"/>
                <a:gd name="connsiteY2" fmla="*/ 548158 h 2011763"/>
                <a:gd name="connsiteX3" fmla="*/ 12202048 w 12208483"/>
                <a:gd name="connsiteY3" fmla="*/ 158382 h 2011763"/>
                <a:gd name="connsiteX4" fmla="*/ 12202048 w 12208483"/>
                <a:gd name="connsiteY4" fmla="*/ 2011763 h 2011763"/>
                <a:gd name="connsiteX5" fmla="*/ 10048 w 12208483"/>
                <a:gd name="connsiteY5" fmla="*/ 2011763 h 2011763"/>
                <a:gd name="connsiteX6" fmla="*/ 0 w 12208483"/>
                <a:gd name="connsiteY6" fmla="*/ 804055 h 2011763"/>
                <a:gd name="connsiteX0" fmla="*/ 0 w 12208627"/>
                <a:gd name="connsiteY0" fmla="*/ 795242 h 2002950"/>
                <a:gd name="connsiteX1" fmla="*/ 3356150 w 12208627"/>
                <a:gd name="connsiteY1" fmla="*/ 1803963 h 2002950"/>
                <a:gd name="connsiteX2" fmla="*/ 9031922 w 12208627"/>
                <a:gd name="connsiteY2" fmla="*/ 590851 h 2002950"/>
                <a:gd name="connsiteX3" fmla="*/ 12202048 w 12208627"/>
                <a:gd name="connsiteY3" fmla="*/ 149569 h 2002950"/>
                <a:gd name="connsiteX4" fmla="*/ 12202048 w 12208627"/>
                <a:gd name="connsiteY4" fmla="*/ 2002950 h 2002950"/>
                <a:gd name="connsiteX5" fmla="*/ 10048 w 12208627"/>
                <a:gd name="connsiteY5" fmla="*/ 2002950 h 2002950"/>
                <a:gd name="connsiteX6" fmla="*/ 0 w 12208627"/>
                <a:gd name="connsiteY6" fmla="*/ 795242 h 2002950"/>
                <a:gd name="connsiteX0" fmla="*/ 0 w 12219412"/>
                <a:gd name="connsiteY0" fmla="*/ 752549 h 1960257"/>
                <a:gd name="connsiteX1" fmla="*/ 3356150 w 12219412"/>
                <a:gd name="connsiteY1" fmla="*/ 1761270 h 1960257"/>
                <a:gd name="connsiteX2" fmla="*/ 9031922 w 12219412"/>
                <a:gd name="connsiteY2" fmla="*/ 548158 h 1960257"/>
                <a:gd name="connsiteX3" fmla="*/ 12212870 w 12219412"/>
                <a:gd name="connsiteY3" fmla="*/ 158384 h 1960257"/>
                <a:gd name="connsiteX4" fmla="*/ 12202048 w 12219412"/>
                <a:gd name="connsiteY4" fmla="*/ 1960257 h 1960257"/>
                <a:gd name="connsiteX5" fmla="*/ 10048 w 12219412"/>
                <a:gd name="connsiteY5" fmla="*/ 1960257 h 1960257"/>
                <a:gd name="connsiteX6" fmla="*/ 0 w 12219412"/>
                <a:gd name="connsiteY6" fmla="*/ 752549 h 1960257"/>
                <a:gd name="connsiteX0" fmla="*/ 0 w 12219412"/>
                <a:gd name="connsiteY0" fmla="*/ 752549 h 1960257"/>
                <a:gd name="connsiteX1" fmla="*/ 3356150 w 12219412"/>
                <a:gd name="connsiteY1" fmla="*/ 1761270 h 1960257"/>
                <a:gd name="connsiteX2" fmla="*/ 9031922 w 12219412"/>
                <a:gd name="connsiteY2" fmla="*/ 548158 h 1960257"/>
                <a:gd name="connsiteX3" fmla="*/ 12212870 w 12219412"/>
                <a:gd name="connsiteY3" fmla="*/ 158384 h 1960257"/>
                <a:gd name="connsiteX4" fmla="*/ 12205410 w 12219412"/>
                <a:gd name="connsiteY4" fmla="*/ 1960257 h 1960257"/>
                <a:gd name="connsiteX5" fmla="*/ 10048 w 12219412"/>
                <a:gd name="connsiteY5" fmla="*/ 1960257 h 1960257"/>
                <a:gd name="connsiteX6" fmla="*/ 0 w 12219412"/>
                <a:gd name="connsiteY6" fmla="*/ 752549 h 1960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19412" h="1960257">
                  <a:moveTo>
                    <a:pt x="0" y="752549"/>
                  </a:moveTo>
                  <a:cubicBezTo>
                    <a:pt x="539261" y="694064"/>
                    <a:pt x="1324150" y="1856315"/>
                    <a:pt x="3356150" y="1761270"/>
                  </a:cubicBezTo>
                  <a:cubicBezTo>
                    <a:pt x="5005754" y="1712663"/>
                    <a:pt x="7552581" y="849805"/>
                    <a:pt x="9031922" y="548158"/>
                  </a:cubicBezTo>
                  <a:cubicBezTo>
                    <a:pt x="10511263" y="246511"/>
                    <a:pt x="12342811" y="-258905"/>
                    <a:pt x="12212870" y="158384"/>
                  </a:cubicBezTo>
                  <a:cubicBezTo>
                    <a:pt x="12209263" y="759008"/>
                    <a:pt x="12209017" y="1359633"/>
                    <a:pt x="12205410" y="1960257"/>
                  </a:cubicBezTo>
                  <a:lnTo>
                    <a:pt x="10048" y="1960257"/>
                  </a:lnTo>
                  <a:cubicBezTo>
                    <a:pt x="6699" y="1557688"/>
                    <a:pt x="3349" y="1155118"/>
                    <a:pt x="0" y="752549"/>
                  </a:cubicBezTo>
                  <a:close/>
                </a:path>
              </a:pathLst>
            </a:custGeom>
            <a:solidFill>
              <a:schemeClr val="tx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4">
              <a:extLst>
                <a:ext uri="{FF2B5EF4-FFF2-40B4-BE49-F238E27FC236}">
                  <a16:creationId xmlns:a16="http://schemas.microsoft.com/office/drawing/2014/main" id="{A911D3F2-13E1-9B99-0936-8262D74A4E72}"/>
                </a:ext>
              </a:extLst>
            </p:cNvPr>
            <p:cNvSpPr/>
            <p:nvPr/>
          </p:nvSpPr>
          <p:spPr>
            <a:xfrm>
              <a:off x="-10048" y="4645237"/>
              <a:ext cx="12212096" cy="1590527"/>
            </a:xfrm>
            <a:custGeom>
              <a:avLst/>
              <a:gdLst>
                <a:gd name="connsiteX0" fmla="*/ 0 w 12202048"/>
                <a:gd name="connsiteY0" fmla="*/ 0 h 542611"/>
                <a:gd name="connsiteX1" fmla="*/ 12202048 w 12202048"/>
                <a:gd name="connsiteY1" fmla="*/ 0 h 542611"/>
                <a:gd name="connsiteX2" fmla="*/ 12202048 w 12202048"/>
                <a:gd name="connsiteY2" fmla="*/ 542611 h 542611"/>
                <a:gd name="connsiteX3" fmla="*/ 0 w 12202048"/>
                <a:gd name="connsiteY3" fmla="*/ 542611 h 542611"/>
                <a:gd name="connsiteX4" fmla="*/ 0 w 12202048"/>
                <a:gd name="connsiteY4" fmla="*/ 0 h 542611"/>
                <a:gd name="connsiteX0" fmla="*/ 0 w 12202048"/>
                <a:gd name="connsiteY0" fmla="*/ 0 h 935613"/>
                <a:gd name="connsiteX1" fmla="*/ 12202048 w 12202048"/>
                <a:gd name="connsiteY1" fmla="*/ 0 h 935613"/>
                <a:gd name="connsiteX2" fmla="*/ 12202048 w 12202048"/>
                <a:gd name="connsiteY2" fmla="*/ 542611 h 935613"/>
                <a:gd name="connsiteX3" fmla="*/ 0 w 12202048"/>
                <a:gd name="connsiteY3" fmla="*/ 542611 h 935613"/>
                <a:gd name="connsiteX4" fmla="*/ 0 w 12202048"/>
                <a:gd name="connsiteY4" fmla="*/ 0 h 935613"/>
                <a:gd name="connsiteX0" fmla="*/ 0 w 12202048"/>
                <a:gd name="connsiteY0" fmla="*/ 256919 h 1192532"/>
                <a:gd name="connsiteX1" fmla="*/ 12202048 w 12202048"/>
                <a:gd name="connsiteY1" fmla="*/ 256919 h 1192532"/>
                <a:gd name="connsiteX2" fmla="*/ 12202048 w 12202048"/>
                <a:gd name="connsiteY2" fmla="*/ 799530 h 1192532"/>
                <a:gd name="connsiteX3" fmla="*/ 0 w 12202048"/>
                <a:gd name="connsiteY3" fmla="*/ 799530 h 1192532"/>
                <a:gd name="connsiteX4" fmla="*/ 0 w 12202048"/>
                <a:gd name="connsiteY4" fmla="*/ 256919 h 1192532"/>
                <a:gd name="connsiteX0" fmla="*/ 0 w 12202048"/>
                <a:gd name="connsiteY0" fmla="*/ 0 h 935613"/>
                <a:gd name="connsiteX1" fmla="*/ 12202048 w 12202048"/>
                <a:gd name="connsiteY1" fmla="*/ 0 h 935613"/>
                <a:gd name="connsiteX2" fmla="*/ 12202048 w 12202048"/>
                <a:gd name="connsiteY2" fmla="*/ 542611 h 935613"/>
                <a:gd name="connsiteX3" fmla="*/ 0 w 12202048"/>
                <a:gd name="connsiteY3" fmla="*/ 542611 h 935613"/>
                <a:gd name="connsiteX4" fmla="*/ 0 w 12202048"/>
                <a:gd name="connsiteY4" fmla="*/ 0 h 935613"/>
                <a:gd name="connsiteX0" fmla="*/ 0 w 12202048"/>
                <a:gd name="connsiteY0" fmla="*/ 0 h 935613"/>
                <a:gd name="connsiteX1" fmla="*/ 12202048 w 12202048"/>
                <a:gd name="connsiteY1" fmla="*/ 0 h 935613"/>
                <a:gd name="connsiteX2" fmla="*/ 12202048 w 12202048"/>
                <a:gd name="connsiteY2" fmla="*/ 542611 h 935613"/>
                <a:gd name="connsiteX3" fmla="*/ 0 w 12202048"/>
                <a:gd name="connsiteY3" fmla="*/ 542611 h 935613"/>
                <a:gd name="connsiteX4" fmla="*/ 0 w 12202048"/>
                <a:gd name="connsiteY4" fmla="*/ 0 h 935613"/>
                <a:gd name="connsiteX0" fmla="*/ 0 w 12202048"/>
                <a:gd name="connsiteY0" fmla="*/ 0 h 809605"/>
                <a:gd name="connsiteX1" fmla="*/ 12202048 w 12202048"/>
                <a:gd name="connsiteY1" fmla="*/ 0 h 809605"/>
                <a:gd name="connsiteX2" fmla="*/ 12202048 w 12202048"/>
                <a:gd name="connsiteY2" fmla="*/ 542611 h 809605"/>
                <a:gd name="connsiteX3" fmla="*/ 0 w 12202048"/>
                <a:gd name="connsiteY3" fmla="*/ 542611 h 809605"/>
                <a:gd name="connsiteX4" fmla="*/ 0 w 12202048"/>
                <a:gd name="connsiteY4" fmla="*/ 0 h 809605"/>
                <a:gd name="connsiteX0" fmla="*/ 0 w 12202048"/>
                <a:gd name="connsiteY0" fmla="*/ 0 h 809605"/>
                <a:gd name="connsiteX1" fmla="*/ 12202048 w 12202048"/>
                <a:gd name="connsiteY1" fmla="*/ 0 h 809605"/>
                <a:gd name="connsiteX2" fmla="*/ 12202048 w 12202048"/>
                <a:gd name="connsiteY2" fmla="*/ 542611 h 809605"/>
                <a:gd name="connsiteX3" fmla="*/ 0 w 12202048"/>
                <a:gd name="connsiteY3" fmla="*/ 542611 h 809605"/>
                <a:gd name="connsiteX4" fmla="*/ 0 w 12202048"/>
                <a:gd name="connsiteY4" fmla="*/ 0 h 809605"/>
                <a:gd name="connsiteX0" fmla="*/ 0 w 12202048"/>
                <a:gd name="connsiteY0" fmla="*/ 0 h 809605"/>
                <a:gd name="connsiteX1" fmla="*/ 12202048 w 12202048"/>
                <a:gd name="connsiteY1" fmla="*/ 0 h 809605"/>
                <a:gd name="connsiteX2" fmla="*/ 12202048 w 12202048"/>
                <a:gd name="connsiteY2" fmla="*/ 542611 h 809605"/>
                <a:gd name="connsiteX3" fmla="*/ 0 w 12202048"/>
                <a:gd name="connsiteY3" fmla="*/ 542611 h 809605"/>
                <a:gd name="connsiteX4" fmla="*/ 0 w 12202048"/>
                <a:gd name="connsiteY4" fmla="*/ 0 h 809605"/>
                <a:gd name="connsiteX0" fmla="*/ 0 w 12202048"/>
                <a:gd name="connsiteY0" fmla="*/ 0 h 809605"/>
                <a:gd name="connsiteX1" fmla="*/ 12202048 w 12202048"/>
                <a:gd name="connsiteY1" fmla="*/ 0 h 809605"/>
                <a:gd name="connsiteX2" fmla="*/ 12202048 w 12202048"/>
                <a:gd name="connsiteY2" fmla="*/ 542611 h 809605"/>
                <a:gd name="connsiteX3" fmla="*/ 0 w 12202048"/>
                <a:gd name="connsiteY3" fmla="*/ 542611 h 809605"/>
                <a:gd name="connsiteX4" fmla="*/ 0 w 12202048"/>
                <a:gd name="connsiteY4" fmla="*/ 0 h 809605"/>
                <a:gd name="connsiteX0" fmla="*/ 0 w 12202048"/>
                <a:gd name="connsiteY0" fmla="*/ 0 h 809605"/>
                <a:gd name="connsiteX1" fmla="*/ 12202048 w 12202048"/>
                <a:gd name="connsiteY1" fmla="*/ 0 h 809605"/>
                <a:gd name="connsiteX2" fmla="*/ 12202048 w 12202048"/>
                <a:gd name="connsiteY2" fmla="*/ 542611 h 809605"/>
                <a:gd name="connsiteX3" fmla="*/ 0 w 12202048"/>
                <a:gd name="connsiteY3" fmla="*/ 542611 h 809605"/>
                <a:gd name="connsiteX4" fmla="*/ 0 w 12202048"/>
                <a:gd name="connsiteY4" fmla="*/ 0 h 809605"/>
                <a:gd name="connsiteX0" fmla="*/ 0 w 12202048"/>
                <a:gd name="connsiteY0" fmla="*/ 0 h 951590"/>
                <a:gd name="connsiteX1" fmla="*/ 12202048 w 12202048"/>
                <a:gd name="connsiteY1" fmla="*/ 0 h 951590"/>
                <a:gd name="connsiteX2" fmla="*/ 12202048 w 12202048"/>
                <a:gd name="connsiteY2" fmla="*/ 542611 h 951590"/>
                <a:gd name="connsiteX3" fmla="*/ 0 w 12202048"/>
                <a:gd name="connsiteY3" fmla="*/ 542611 h 951590"/>
                <a:gd name="connsiteX4" fmla="*/ 0 w 12202048"/>
                <a:gd name="connsiteY4" fmla="*/ 0 h 951590"/>
                <a:gd name="connsiteX0" fmla="*/ 0 w 12202048"/>
                <a:gd name="connsiteY0" fmla="*/ 0 h 951590"/>
                <a:gd name="connsiteX1" fmla="*/ 12202048 w 12202048"/>
                <a:gd name="connsiteY1" fmla="*/ 0 h 951590"/>
                <a:gd name="connsiteX2" fmla="*/ 12202048 w 12202048"/>
                <a:gd name="connsiteY2" fmla="*/ 542611 h 951590"/>
                <a:gd name="connsiteX3" fmla="*/ 0 w 12202048"/>
                <a:gd name="connsiteY3" fmla="*/ 542611 h 951590"/>
                <a:gd name="connsiteX4" fmla="*/ 0 w 12202048"/>
                <a:gd name="connsiteY4" fmla="*/ 0 h 951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2048" h="951590">
                  <a:moveTo>
                    <a:pt x="0" y="0"/>
                  </a:moveTo>
                  <a:cubicBezTo>
                    <a:pt x="2995423" y="1632075"/>
                    <a:pt x="8205407" y="13317"/>
                    <a:pt x="12202048" y="0"/>
                  </a:cubicBezTo>
                  <a:lnTo>
                    <a:pt x="12202048" y="542611"/>
                  </a:lnTo>
                  <a:cubicBezTo>
                    <a:pt x="8145210" y="-235155"/>
                    <a:pt x="5182168" y="1771134"/>
                    <a:pt x="0" y="542611"/>
                  </a:cubicBezTo>
                  <a:lnTo>
                    <a:pt x="0" y="0"/>
                  </a:lnTo>
                  <a:close/>
                </a:path>
              </a:pathLst>
            </a:cu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Footer Placeholder 2"/>
          <p:cNvSpPr>
            <a:spLocks noGrp="1"/>
          </p:cNvSpPr>
          <p:nvPr>
            <p:ph type="ftr" sz="quarter" idx="11"/>
          </p:nvPr>
        </p:nvSpPr>
        <p:spPr/>
        <p:txBody>
          <a:bodyPr/>
          <a:lstStyle/>
          <a:p>
            <a:endParaRPr lang="en-US"/>
          </a:p>
        </p:txBody>
      </p:sp>
      <p:sp>
        <p:nvSpPr>
          <p:cNvPr id="9" name="Slide Number Placeholder 4">
            <a:extLst>
              <a:ext uri="{FF2B5EF4-FFF2-40B4-BE49-F238E27FC236}">
                <a16:creationId xmlns:a16="http://schemas.microsoft.com/office/drawing/2014/main" id="{4C0245B6-DC58-75D0-FADE-FF178E097A9F}"/>
              </a:ext>
            </a:extLst>
          </p:cNvPr>
          <p:cNvSpPr>
            <a:spLocks noGrp="1"/>
          </p:cNvSpPr>
          <p:nvPr>
            <p:ph type="sldNum" sz="quarter" idx="12"/>
          </p:nvPr>
        </p:nvSpPr>
        <p:spPr>
          <a:xfrm>
            <a:off x="0" y="6477472"/>
            <a:ext cx="2743200" cy="365125"/>
          </a:xfrm>
        </p:spPr>
        <p:txBody>
          <a:bodyPr/>
          <a:lstStyle>
            <a:lvl1pPr algn="l">
              <a:defRPr>
                <a:solidFill>
                  <a:schemeClr val="bg1"/>
                </a:solidFill>
              </a:defRPr>
            </a:lvl1pPr>
          </a:lstStyle>
          <a:p>
            <a:fld id="{960381B3-8686-42CE-AE29-5D40F96228CF}" type="slidenum">
              <a:rPr lang="en-US" smtClean="0"/>
              <a:pPr/>
              <a:t>‹#›</a:t>
            </a:fld>
            <a:endParaRPr lang="en-US"/>
          </a:p>
        </p:txBody>
      </p:sp>
      <p:pic>
        <p:nvPicPr>
          <p:cNvPr id="10" name="Picture 9" descr="A close-up of a logo&#10;&#10;Description automatically generated">
            <a:extLst>
              <a:ext uri="{FF2B5EF4-FFF2-40B4-BE49-F238E27FC236}">
                <a16:creationId xmlns:a16="http://schemas.microsoft.com/office/drawing/2014/main" id="{EC94ED7F-2B22-BA2F-3E7A-8454679C306F}"/>
              </a:ext>
            </a:extLst>
          </p:cNvPr>
          <p:cNvPicPr>
            <a:picLocks noChangeAspect="1"/>
          </p:cNvPicPr>
          <p:nvPr userDrawn="1"/>
        </p:nvPicPr>
        <p:blipFill>
          <a:blip r:embed="rId2"/>
          <a:stretch>
            <a:fillRect/>
          </a:stretch>
        </p:blipFill>
        <p:spPr>
          <a:xfrm>
            <a:off x="9891839" y="6022313"/>
            <a:ext cx="2300161" cy="808272"/>
          </a:xfrm>
          <a:prstGeom prst="rect">
            <a:avLst/>
          </a:prstGeom>
        </p:spPr>
      </p:pic>
    </p:spTree>
    <p:extLst>
      <p:ext uri="{BB962C8B-B14F-4D97-AF65-F5344CB8AC3E}">
        <p14:creationId xmlns:p14="http://schemas.microsoft.com/office/powerpoint/2010/main" val="34988198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0381B3-8686-42CE-AE29-5D40F96228CF}" type="slidenum">
              <a:rPr lang="en-US" smtClean="0"/>
              <a:t>‹#›</a:t>
            </a:fld>
            <a:endParaRPr lang="en-US"/>
          </a:p>
        </p:txBody>
      </p:sp>
    </p:spTree>
    <p:extLst>
      <p:ext uri="{BB962C8B-B14F-4D97-AF65-F5344CB8AC3E}">
        <p14:creationId xmlns:p14="http://schemas.microsoft.com/office/powerpoint/2010/main" val="23547148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0381B3-8686-42CE-AE29-5D40F96228CF}" type="slidenum">
              <a:rPr lang="en-US" smtClean="0"/>
              <a:t>‹#›</a:t>
            </a:fld>
            <a:endParaRPr lang="en-US"/>
          </a:p>
        </p:txBody>
      </p:sp>
    </p:spTree>
    <p:extLst>
      <p:ext uri="{BB962C8B-B14F-4D97-AF65-F5344CB8AC3E}">
        <p14:creationId xmlns:p14="http://schemas.microsoft.com/office/powerpoint/2010/main" val="23282587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0" y="6492875"/>
            <a:ext cx="2743200" cy="365125"/>
          </a:xfrm>
          <a:prstGeom prst="rect">
            <a:avLst/>
          </a:prstGeom>
        </p:spPr>
        <p:txBody>
          <a:bodyPr vert="horz" lIns="91440" tIns="45720" rIns="91440" bIns="45720" rtlCol="0" anchor="ctr"/>
          <a:lstStyle>
            <a:lvl1pPr algn="l">
              <a:defRPr sz="1200">
                <a:solidFill>
                  <a:schemeClr val="bg1"/>
                </a:solidFill>
              </a:defRPr>
            </a:lvl1pPr>
          </a:lstStyle>
          <a:p>
            <a:r>
              <a:rPr lang="en-US"/>
              <a:t>‹#›</a:t>
            </a: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endParaRPr lang="en-US"/>
          </a:p>
        </p:txBody>
      </p:sp>
    </p:spTree>
    <p:extLst>
      <p:ext uri="{BB962C8B-B14F-4D97-AF65-F5344CB8AC3E}">
        <p14:creationId xmlns:p14="http://schemas.microsoft.com/office/powerpoint/2010/main" val="2899515430"/>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svg"/></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svg"/></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atlas.gwichin.ca/index.html" TargetMode="External"/><Relationship Id="rId2" Type="http://schemas.openxmlformats.org/officeDocument/2006/relationships/hyperlink" Target="https://treaty8.gcrc.carleton.ca/index.html" TargetMode="External"/><Relationship Id="rId1" Type="http://schemas.openxmlformats.org/officeDocument/2006/relationships/slideLayout" Target="../slideLayouts/slideLayout2.xml"/><Relationship Id="rId6" Type="http://schemas.openxmlformats.org/officeDocument/2006/relationships/hyperlink" Target="https://arcticinspirationprize.ca/laureate/wisdom-from-the-watershed/" TargetMode="External"/><Relationship Id="rId5" Type="http://schemas.openxmlformats.org/officeDocument/2006/relationships/hyperlink" Target="https://www.landoftheancestors.ca/" TargetMode="External"/><Relationship Id="rId4" Type="http://schemas.openxmlformats.org/officeDocument/2006/relationships/hyperlink" Target="https://www.facebook.com/ykdenefirstnation/videos/the-copper-people/659093813789469/?rdid=uw7X5QcFsGEUgFps"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package" Target="../embeddings/Microsoft_Excel_Worksheet.xlsx"/><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package" Target="../embeddings/Microsoft_Excel_Worksheet.xlsx"/><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sv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9445776-0FAF-4FB8-C799-3F55D8E77C65}"/>
              </a:ext>
            </a:extLst>
          </p:cNvPr>
          <p:cNvSpPr>
            <a:spLocks noGrp="1"/>
          </p:cNvSpPr>
          <p:nvPr>
            <p:ph type="sldNum" sz="quarter" idx="12"/>
          </p:nvPr>
        </p:nvSpPr>
        <p:spPr/>
        <p:txBody>
          <a:bodyPr/>
          <a:lstStyle/>
          <a:p>
            <a:fld id="{960381B3-8686-42CE-AE29-5D40F96228CF}" type="slidenum">
              <a:rPr lang="en-US" smtClean="0"/>
              <a:pPr/>
              <a:t>1</a:t>
            </a:fld>
            <a:endParaRPr lang="en-US"/>
          </a:p>
        </p:txBody>
      </p:sp>
      <p:sp>
        <p:nvSpPr>
          <p:cNvPr id="4" name="Text Placeholder 2">
            <a:extLst>
              <a:ext uri="{FF2B5EF4-FFF2-40B4-BE49-F238E27FC236}">
                <a16:creationId xmlns:a16="http://schemas.microsoft.com/office/drawing/2014/main" id="{AB6D8EF2-6FF7-ACF9-F64D-BBD249FC011F}"/>
              </a:ext>
            </a:extLst>
          </p:cNvPr>
          <p:cNvSpPr>
            <a:spLocks noGrp="1"/>
          </p:cNvSpPr>
          <p:nvPr/>
        </p:nvSpPr>
        <p:spPr>
          <a:xfrm>
            <a:off x="2212134" y="3257110"/>
            <a:ext cx="8224925" cy="1347355"/>
          </a:xfrm>
          <a:prstGeom prst="rect">
            <a:avLst/>
          </a:prstGeom>
          <a:noFill/>
          <a:ln>
            <a:noFill/>
          </a:ln>
        </p:spPr>
        <p:txBody>
          <a:bodyPr spcFirstLastPara="1" wrap="square" lIns="0" tIns="91425" rIns="91425" bIns="91425" anchor="t" anchorCtr="0">
            <a:normAutofit/>
          </a:bodyPr>
          <a:lstStyle>
            <a:defPPr marR="0" lvl="0" algn="l" rtl="0">
              <a:lnSpc>
                <a:spcPct val="100000"/>
              </a:lnSpc>
              <a:spcBef>
                <a:spcPts val="0"/>
              </a:spcBef>
              <a:spcAft>
                <a:spcPts val="0"/>
              </a:spcAft>
            </a:defPPr>
            <a:lvl1pPr marL="457200" marR="0" lvl="0" indent="-381000" algn="l" rtl="0">
              <a:lnSpc>
                <a:spcPct val="100000"/>
              </a:lnSpc>
              <a:spcBef>
                <a:spcPts val="0"/>
              </a:spcBef>
              <a:spcAft>
                <a:spcPts val="0"/>
              </a:spcAft>
              <a:buClr>
                <a:srgbClr val="ECF5F7"/>
              </a:buClr>
              <a:buSzPts val="2400"/>
              <a:buFont typeface="Roboto Light"/>
              <a:buChar char="●"/>
              <a:defRPr sz="2400" b="0" i="0" u="none" strike="noStrike" cap="none">
                <a:solidFill>
                  <a:srgbClr val="ECF5F7"/>
                </a:solidFill>
                <a:latin typeface="Roboto Light"/>
                <a:ea typeface="Roboto Light"/>
                <a:cs typeface="Roboto Light"/>
                <a:sym typeface="Roboto Light"/>
              </a:defRPr>
            </a:lvl1pPr>
            <a:lvl2pPr marL="914400" marR="0" lvl="1" indent="-381000" algn="l" rtl="0">
              <a:lnSpc>
                <a:spcPct val="100000"/>
              </a:lnSpc>
              <a:spcBef>
                <a:spcPts val="0"/>
              </a:spcBef>
              <a:spcAft>
                <a:spcPts val="0"/>
              </a:spcAft>
              <a:buClr>
                <a:srgbClr val="ECF5F7"/>
              </a:buClr>
              <a:buSzPts val="2400"/>
              <a:buFont typeface="Roboto Light"/>
              <a:buChar char="○"/>
              <a:defRPr sz="2400" b="0" i="0" u="none" strike="noStrike" cap="none">
                <a:solidFill>
                  <a:srgbClr val="ECF5F7"/>
                </a:solidFill>
                <a:latin typeface="Roboto Light"/>
                <a:ea typeface="Roboto Light"/>
                <a:cs typeface="Roboto Light"/>
                <a:sym typeface="Roboto Light"/>
              </a:defRPr>
            </a:lvl2pPr>
            <a:lvl3pPr marL="1371600" marR="0" lvl="2" indent="-381000" algn="l" rtl="0">
              <a:lnSpc>
                <a:spcPct val="100000"/>
              </a:lnSpc>
              <a:spcBef>
                <a:spcPts val="0"/>
              </a:spcBef>
              <a:spcAft>
                <a:spcPts val="0"/>
              </a:spcAft>
              <a:buClr>
                <a:srgbClr val="ECF5F7"/>
              </a:buClr>
              <a:buSzPts val="2400"/>
              <a:buFont typeface="Roboto Light"/>
              <a:buChar char="■"/>
              <a:defRPr sz="2400" b="0" i="0" u="none" strike="noStrike" cap="none">
                <a:solidFill>
                  <a:schemeClr val="bg1"/>
                </a:solidFill>
                <a:latin typeface="Roboto Light"/>
                <a:ea typeface="Roboto Light"/>
                <a:cs typeface="Roboto Light"/>
                <a:sym typeface="Roboto Light"/>
              </a:defRPr>
            </a:lvl3pPr>
            <a:lvl4pPr marL="1828800" marR="0" lvl="3" indent="-381000" algn="l" rtl="0">
              <a:lnSpc>
                <a:spcPct val="100000"/>
              </a:lnSpc>
              <a:spcBef>
                <a:spcPts val="0"/>
              </a:spcBef>
              <a:spcAft>
                <a:spcPts val="0"/>
              </a:spcAft>
              <a:buClr>
                <a:srgbClr val="000000"/>
              </a:buClr>
              <a:buSzPts val="2400"/>
              <a:buFont typeface="Roboto Light"/>
              <a:buChar char="●"/>
              <a:defRPr sz="2400" b="0" i="0" u="none" strike="noStrike" cap="none">
                <a:solidFill>
                  <a:srgbClr val="000000"/>
                </a:solidFill>
                <a:latin typeface="Roboto Light"/>
                <a:ea typeface="Roboto Light"/>
                <a:cs typeface="Roboto Light"/>
                <a:sym typeface="Roboto Light"/>
              </a:defRPr>
            </a:lvl4pPr>
            <a:lvl5pPr marL="2286000" marR="0" lvl="4" indent="-381000" algn="l" rtl="0">
              <a:lnSpc>
                <a:spcPct val="100000"/>
              </a:lnSpc>
              <a:spcBef>
                <a:spcPts val="0"/>
              </a:spcBef>
              <a:spcAft>
                <a:spcPts val="0"/>
              </a:spcAft>
              <a:buClr>
                <a:srgbClr val="000000"/>
              </a:buClr>
              <a:buSzPts val="2400"/>
              <a:buFont typeface="Roboto Light"/>
              <a:buChar char="○"/>
              <a:defRPr sz="2400" b="0" i="0" u="none" strike="noStrike" cap="none">
                <a:solidFill>
                  <a:srgbClr val="000000"/>
                </a:solidFill>
                <a:latin typeface="Roboto Light"/>
                <a:ea typeface="Roboto Light"/>
                <a:cs typeface="Roboto Light"/>
                <a:sym typeface="Roboto Light"/>
              </a:defRPr>
            </a:lvl5pPr>
            <a:lvl6pPr marL="2743200" marR="0" lvl="5" indent="-381000" algn="l" rtl="0">
              <a:lnSpc>
                <a:spcPct val="100000"/>
              </a:lnSpc>
              <a:spcBef>
                <a:spcPts val="0"/>
              </a:spcBef>
              <a:spcAft>
                <a:spcPts val="0"/>
              </a:spcAft>
              <a:buClr>
                <a:srgbClr val="000000"/>
              </a:buClr>
              <a:buSzPts val="2400"/>
              <a:buFont typeface="Roboto Light"/>
              <a:buChar char="■"/>
              <a:defRPr sz="2400" b="0" i="0" u="none" strike="noStrike" cap="none">
                <a:solidFill>
                  <a:srgbClr val="000000"/>
                </a:solidFill>
                <a:latin typeface="Roboto Light"/>
                <a:ea typeface="Roboto Light"/>
                <a:cs typeface="Roboto Light"/>
                <a:sym typeface="Roboto Light"/>
              </a:defRPr>
            </a:lvl6pPr>
            <a:lvl7pPr marL="3200400" marR="0" lvl="6" indent="-381000" algn="l" rtl="0">
              <a:lnSpc>
                <a:spcPct val="100000"/>
              </a:lnSpc>
              <a:spcBef>
                <a:spcPts val="0"/>
              </a:spcBef>
              <a:spcAft>
                <a:spcPts val="0"/>
              </a:spcAft>
              <a:buClr>
                <a:srgbClr val="000000"/>
              </a:buClr>
              <a:buSzPts val="2400"/>
              <a:buFont typeface="Roboto Light"/>
              <a:buChar char="●"/>
              <a:defRPr sz="2400" b="0" i="0" u="none" strike="noStrike" cap="none">
                <a:solidFill>
                  <a:srgbClr val="000000"/>
                </a:solidFill>
                <a:latin typeface="Roboto Light"/>
                <a:ea typeface="Roboto Light"/>
                <a:cs typeface="Roboto Light"/>
                <a:sym typeface="Roboto Light"/>
              </a:defRPr>
            </a:lvl7pPr>
            <a:lvl8pPr marL="3657600" marR="0" lvl="7" indent="-381000" algn="l" rtl="0">
              <a:lnSpc>
                <a:spcPct val="100000"/>
              </a:lnSpc>
              <a:spcBef>
                <a:spcPts val="0"/>
              </a:spcBef>
              <a:spcAft>
                <a:spcPts val="0"/>
              </a:spcAft>
              <a:buClr>
                <a:srgbClr val="000000"/>
              </a:buClr>
              <a:buSzPts val="2400"/>
              <a:buFont typeface="Roboto Light"/>
              <a:buChar char="○"/>
              <a:defRPr sz="2400" b="0" i="0" u="none" strike="noStrike" cap="none">
                <a:solidFill>
                  <a:srgbClr val="000000"/>
                </a:solidFill>
                <a:latin typeface="Roboto Light"/>
                <a:ea typeface="Roboto Light"/>
                <a:cs typeface="Roboto Light"/>
                <a:sym typeface="Roboto Light"/>
              </a:defRPr>
            </a:lvl8pPr>
            <a:lvl9pPr marL="4114800" marR="0" lvl="8" indent="-381000" algn="l" rtl="0">
              <a:lnSpc>
                <a:spcPct val="100000"/>
              </a:lnSpc>
              <a:spcBef>
                <a:spcPts val="0"/>
              </a:spcBef>
              <a:spcAft>
                <a:spcPts val="0"/>
              </a:spcAft>
              <a:buClr>
                <a:srgbClr val="000000"/>
              </a:buClr>
              <a:buSzPts val="2400"/>
              <a:buFont typeface="Roboto Light"/>
              <a:buChar char="■"/>
              <a:defRPr sz="2400" b="0" i="0" u="none" strike="noStrike" cap="none">
                <a:solidFill>
                  <a:srgbClr val="000000"/>
                </a:solidFill>
                <a:latin typeface="Roboto Light"/>
                <a:ea typeface="Roboto Light"/>
                <a:cs typeface="Roboto Light"/>
                <a:sym typeface="Roboto Light"/>
              </a:defRPr>
            </a:lvl9pPr>
          </a:lstStyle>
          <a:p>
            <a:pPr marL="76200" indent="0" algn="ctr">
              <a:buNone/>
            </a:pPr>
            <a:endParaRPr lang="en-US" sz="3600">
              <a:solidFill>
                <a:schemeClr val="tx1"/>
              </a:solidFill>
              <a:latin typeface="+mn-lt"/>
            </a:endParaRPr>
          </a:p>
        </p:txBody>
      </p:sp>
      <p:sp>
        <p:nvSpPr>
          <p:cNvPr id="7" name="Title 1">
            <a:extLst>
              <a:ext uri="{FF2B5EF4-FFF2-40B4-BE49-F238E27FC236}">
                <a16:creationId xmlns:a16="http://schemas.microsoft.com/office/drawing/2014/main" id="{F244266A-47A9-5EFA-0BD0-E35A01A6775B}"/>
              </a:ext>
            </a:extLst>
          </p:cNvPr>
          <p:cNvSpPr txBox="1">
            <a:spLocks/>
          </p:cNvSpPr>
          <p:nvPr/>
        </p:nvSpPr>
        <p:spPr>
          <a:xfrm>
            <a:off x="0" y="2613819"/>
            <a:ext cx="12192000" cy="1325563"/>
          </a:xfrm>
          <a:prstGeom prst="rect">
            <a:avLst/>
          </a:prstGeom>
          <a:solidFill>
            <a:schemeClr val="bg2">
              <a:lumMod val="9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900" b="1">
                <a:latin typeface="Aharoni"/>
                <a:cs typeface="Aharoni"/>
              </a:rPr>
              <a:t>SOAER Discussion </a:t>
            </a:r>
            <a:endParaRPr lang="en-US" sz="2800">
              <a:latin typeface="Aptos Display" panose="02110004020202020204"/>
              <a:cs typeface="Aharoni"/>
            </a:endParaRPr>
          </a:p>
          <a:p>
            <a:pPr algn="ctr"/>
            <a:r>
              <a:rPr lang="en-US" sz="2800" b="1">
                <a:latin typeface="Aharoni"/>
                <a:cs typeface="Aharoni"/>
              </a:rPr>
              <a:t>MRBB Meeting 83 Supplemental</a:t>
            </a:r>
            <a:endParaRPr lang="en-US" sz="2800"/>
          </a:p>
        </p:txBody>
      </p:sp>
    </p:spTree>
    <p:extLst>
      <p:ext uri="{BB962C8B-B14F-4D97-AF65-F5344CB8AC3E}">
        <p14:creationId xmlns:p14="http://schemas.microsoft.com/office/powerpoint/2010/main" val="17597905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64C8D61-160D-FA73-2E6E-286DF9A1D8EC}"/>
              </a:ext>
            </a:extLst>
          </p:cNvPr>
          <p:cNvSpPr>
            <a:spLocks noGrp="1"/>
          </p:cNvSpPr>
          <p:nvPr>
            <p:ph type="title"/>
          </p:nvPr>
        </p:nvSpPr>
        <p:spPr/>
        <p:txBody>
          <a:bodyPr/>
          <a:lstStyle/>
          <a:p>
            <a:r>
              <a:rPr lang="en-US" b="1"/>
              <a:t>Peer Advice Session to support inclusion of Indigenous Knowledge on the SOAER</a:t>
            </a:r>
          </a:p>
        </p:txBody>
      </p:sp>
      <p:sp>
        <p:nvSpPr>
          <p:cNvPr id="4" name="Content Placeholder 3">
            <a:extLst>
              <a:ext uri="{FF2B5EF4-FFF2-40B4-BE49-F238E27FC236}">
                <a16:creationId xmlns:a16="http://schemas.microsoft.com/office/drawing/2014/main" id="{F92A2749-F838-1327-D7B8-7317B6B43348}"/>
              </a:ext>
            </a:extLst>
          </p:cNvPr>
          <p:cNvSpPr>
            <a:spLocks noGrp="1"/>
          </p:cNvSpPr>
          <p:nvPr>
            <p:ph idx="1"/>
          </p:nvPr>
        </p:nvSpPr>
        <p:spPr/>
        <p:txBody>
          <a:bodyPr vert="horz" lIns="91440" tIns="45720" rIns="91440" bIns="45720" rtlCol="0" anchor="t">
            <a:normAutofit/>
          </a:bodyPr>
          <a:lstStyle/>
          <a:p>
            <a:r>
              <a:rPr lang="en-US" dirty="0"/>
              <a:t>The SOAER Committee and the consultant must agree on the approach for respectfully working with publicly available Indigeous knowledge and information shared by Indigenous Knowledge holders and Indigeous governments and communities.</a:t>
            </a:r>
          </a:p>
          <a:p>
            <a:r>
              <a:rPr lang="en-US" dirty="0"/>
              <a:t>2019 SOAER relied on a peer reviewed publication for guidance. </a:t>
            </a:r>
          </a:p>
          <a:p>
            <a:r>
              <a:rPr lang="en-US" dirty="0"/>
              <a:t>SOAER Committee members support a principled approach for the update.   </a:t>
            </a:r>
          </a:p>
        </p:txBody>
      </p:sp>
      <p:sp>
        <p:nvSpPr>
          <p:cNvPr id="2" name="Slide Number Placeholder 1">
            <a:extLst>
              <a:ext uri="{FF2B5EF4-FFF2-40B4-BE49-F238E27FC236}">
                <a16:creationId xmlns:a16="http://schemas.microsoft.com/office/drawing/2014/main" id="{A3BB6B8E-7092-1A80-F2BA-D38698C008C1}"/>
              </a:ext>
            </a:extLst>
          </p:cNvPr>
          <p:cNvSpPr>
            <a:spLocks noGrp="1"/>
          </p:cNvSpPr>
          <p:nvPr>
            <p:ph type="sldNum" sz="quarter" idx="12"/>
          </p:nvPr>
        </p:nvSpPr>
        <p:spPr/>
        <p:txBody>
          <a:bodyPr/>
          <a:lstStyle/>
          <a:p>
            <a:fld id="{960381B3-8686-42CE-AE29-5D40F96228CF}" type="slidenum">
              <a:rPr lang="en-US" smtClean="0"/>
              <a:pPr/>
              <a:t>10</a:t>
            </a:fld>
            <a:endParaRPr lang="en-US"/>
          </a:p>
        </p:txBody>
      </p:sp>
    </p:spTree>
    <p:extLst>
      <p:ext uri="{BB962C8B-B14F-4D97-AF65-F5344CB8AC3E}">
        <p14:creationId xmlns:p14="http://schemas.microsoft.com/office/powerpoint/2010/main" val="30730055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6F93D-1740-308A-D2D0-C7D26A4FA1CE}"/>
              </a:ext>
            </a:extLst>
          </p:cNvPr>
          <p:cNvSpPr>
            <a:spLocks noGrp="1"/>
          </p:cNvSpPr>
          <p:nvPr>
            <p:ph type="title"/>
          </p:nvPr>
        </p:nvSpPr>
        <p:spPr/>
        <p:txBody>
          <a:bodyPr/>
          <a:lstStyle/>
          <a:p>
            <a:r>
              <a:rPr lang="en-US" b="1"/>
              <a:t>Peer Advice Session to support inclusion of Indigenous Knowledge on the SOAER</a:t>
            </a:r>
            <a:endParaRPr lang="en-US"/>
          </a:p>
        </p:txBody>
      </p:sp>
      <p:sp>
        <p:nvSpPr>
          <p:cNvPr id="3" name="Content Placeholder 2">
            <a:extLst>
              <a:ext uri="{FF2B5EF4-FFF2-40B4-BE49-F238E27FC236}">
                <a16:creationId xmlns:a16="http://schemas.microsoft.com/office/drawing/2014/main" id="{753755B6-8F62-E1FF-7656-B6A718D9F00D}"/>
              </a:ext>
            </a:extLst>
          </p:cNvPr>
          <p:cNvSpPr>
            <a:spLocks noGrp="1"/>
          </p:cNvSpPr>
          <p:nvPr>
            <p:ph idx="1"/>
          </p:nvPr>
        </p:nvSpPr>
        <p:spPr/>
        <p:txBody>
          <a:bodyPr vert="horz" lIns="91440" tIns="45720" rIns="91440" bIns="45720" rtlCol="0" anchor="t">
            <a:normAutofit/>
          </a:bodyPr>
          <a:lstStyle/>
          <a:p>
            <a:r>
              <a:rPr lang="en-US" dirty="0"/>
              <a:t>Contract to convene a virtual "peer advice" session ($15,000)</a:t>
            </a:r>
          </a:p>
          <a:p>
            <a:r>
              <a:rPr lang="en-US" dirty="0"/>
              <a:t>Interviews and group discussion with past SOAER experts to seek advice on a principled approach to guide the SOAER update </a:t>
            </a:r>
          </a:p>
          <a:p>
            <a:r>
              <a:rPr lang="en-US" dirty="0"/>
              <a:t>Access the expertise in the MRB community that exists outside of the current SOAER Committee</a:t>
            </a:r>
          </a:p>
          <a:p>
            <a:r>
              <a:rPr lang="en-US" dirty="0"/>
              <a:t>Principles will guide current and (hopefully) future SOAER updates</a:t>
            </a:r>
          </a:p>
          <a:p>
            <a:r>
              <a:rPr lang="en-US" dirty="0">
                <a:solidFill>
                  <a:srgbClr val="0070C0"/>
                </a:solidFill>
              </a:rPr>
              <a:t>(WWH Meeting 83) Concern about creating an echo chamber</a:t>
            </a:r>
          </a:p>
          <a:p>
            <a:pPr lvl="1">
              <a:buFont typeface="Courier New" panose="020B0604020202020204" pitchFamily="34" charset="0"/>
              <a:buChar char="o"/>
            </a:pPr>
            <a:r>
              <a:rPr lang="en-US" dirty="0">
                <a:solidFill>
                  <a:srgbClr val="0070C0"/>
                </a:solidFill>
              </a:rPr>
              <a:t>expand the group to include experienced individual(s) not associated with the current online SOAER or the MRBB</a:t>
            </a:r>
            <a:endParaRPr lang="en-US" sz="2800" dirty="0">
              <a:solidFill>
                <a:srgbClr val="0070C0"/>
              </a:solidFill>
            </a:endParaRPr>
          </a:p>
        </p:txBody>
      </p:sp>
      <p:sp>
        <p:nvSpPr>
          <p:cNvPr id="4" name="Slide Number Placeholder 3">
            <a:extLst>
              <a:ext uri="{FF2B5EF4-FFF2-40B4-BE49-F238E27FC236}">
                <a16:creationId xmlns:a16="http://schemas.microsoft.com/office/drawing/2014/main" id="{4B2E1780-F619-003C-82E5-5F51C2DE6355}"/>
              </a:ext>
            </a:extLst>
          </p:cNvPr>
          <p:cNvSpPr>
            <a:spLocks noGrp="1"/>
          </p:cNvSpPr>
          <p:nvPr>
            <p:ph type="sldNum" sz="quarter" idx="12"/>
          </p:nvPr>
        </p:nvSpPr>
        <p:spPr/>
        <p:txBody>
          <a:bodyPr/>
          <a:lstStyle/>
          <a:p>
            <a:fld id="{960381B3-8686-42CE-AE29-5D40F96228CF}" type="slidenum">
              <a:rPr lang="en-US" smtClean="0"/>
              <a:pPr/>
              <a:t>11</a:t>
            </a:fld>
            <a:endParaRPr lang="en-US"/>
          </a:p>
        </p:txBody>
      </p:sp>
    </p:spTree>
    <p:extLst>
      <p:ext uri="{BB962C8B-B14F-4D97-AF65-F5344CB8AC3E}">
        <p14:creationId xmlns:p14="http://schemas.microsoft.com/office/powerpoint/2010/main" val="8202491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50C930-E1C6-D088-96DE-DE311B8ABE86}"/>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1691BF2-5F90-F30E-A612-454BADC9F9C5}"/>
              </a:ext>
            </a:extLst>
          </p:cNvPr>
          <p:cNvSpPr>
            <a:spLocks noGrp="1"/>
          </p:cNvSpPr>
          <p:nvPr>
            <p:ph type="sldNum" sz="quarter" idx="12"/>
          </p:nvPr>
        </p:nvSpPr>
        <p:spPr/>
        <p:txBody>
          <a:bodyPr/>
          <a:lstStyle/>
          <a:p>
            <a:fld id="{960381B3-8686-42CE-AE29-5D40F96228CF}" type="slidenum">
              <a:rPr lang="en-US" smtClean="0"/>
              <a:pPr/>
              <a:t>12</a:t>
            </a:fld>
            <a:endParaRPr lang="en-US"/>
          </a:p>
        </p:txBody>
      </p:sp>
      <p:pic>
        <p:nvPicPr>
          <p:cNvPr id="11" name="Picture 10" descr="A group of colorful squares with text&#10;&#10;AI-generated content may be incorrect.">
            <a:extLst>
              <a:ext uri="{FF2B5EF4-FFF2-40B4-BE49-F238E27FC236}">
                <a16:creationId xmlns:a16="http://schemas.microsoft.com/office/drawing/2014/main" id="{AB474122-C541-B1C0-334A-D4BC5E8083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4486" y="477254"/>
            <a:ext cx="8611043" cy="5391427"/>
          </a:xfrm>
          <a:prstGeom prst="rect">
            <a:avLst/>
          </a:prstGeom>
        </p:spPr>
      </p:pic>
      <p:pic>
        <p:nvPicPr>
          <p:cNvPr id="12" name="Graphic 11" descr="Checkmark with solid fill">
            <a:extLst>
              <a:ext uri="{FF2B5EF4-FFF2-40B4-BE49-F238E27FC236}">
                <a16:creationId xmlns:a16="http://schemas.microsoft.com/office/drawing/2014/main" id="{AF965680-8F90-F19D-E9EC-4A0AF6D49FA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286000" y="1549509"/>
            <a:ext cx="914400" cy="914400"/>
          </a:xfrm>
          <a:prstGeom prst="rect">
            <a:avLst/>
          </a:prstGeom>
        </p:spPr>
      </p:pic>
      <p:pic>
        <p:nvPicPr>
          <p:cNvPr id="6" name="Graphic 5" descr="Checkmark with solid fill">
            <a:extLst>
              <a:ext uri="{FF2B5EF4-FFF2-40B4-BE49-F238E27FC236}">
                <a16:creationId xmlns:a16="http://schemas.microsoft.com/office/drawing/2014/main" id="{5B169210-D2CC-DF86-39DC-48B96B48DA7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968907" y="1549509"/>
            <a:ext cx="914400" cy="914400"/>
          </a:xfrm>
          <a:prstGeom prst="rect">
            <a:avLst/>
          </a:prstGeom>
        </p:spPr>
      </p:pic>
      <p:pic>
        <p:nvPicPr>
          <p:cNvPr id="7" name="Graphic 6" descr="Checkmark with solid fill">
            <a:extLst>
              <a:ext uri="{FF2B5EF4-FFF2-40B4-BE49-F238E27FC236}">
                <a16:creationId xmlns:a16="http://schemas.microsoft.com/office/drawing/2014/main" id="{39B1F9C6-62D6-9A8C-7A8A-90F53952617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702807" y="1396706"/>
            <a:ext cx="914400" cy="914400"/>
          </a:xfrm>
          <a:prstGeom prst="rect">
            <a:avLst/>
          </a:prstGeom>
        </p:spPr>
      </p:pic>
      <p:pic>
        <p:nvPicPr>
          <p:cNvPr id="4" name="Graphic 3" descr="Checkmark with solid fill">
            <a:extLst>
              <a:ext uri="{FF2B5EF4-FFF2-40B4-BE49-F238E27FC236}">
                <a16:creationId xmlns:a16="http://schemas.microsoft.com/office/drawing/2014/main" id="{924E21FA-8A7F-C1F5-A71C-623919B9895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436707" y="1467213"/>
            <a:ext cx="914400" cy="914400"/>
          </a:xfrm>
          <a:prstGeom prst="rect">
            <a:avLst/>
          </a:prstGeom>
        </p:spPr>
      </p:pic>
      <p:sp>
        <p:nvSpPr>
          <p:cNvPr id="5" name="Oval 4">
            <a:extLst>
              <a:ext uri="{FF2B5EF4-FFF2-40B4-BE49-F238E27FC236}">
                <a16:creationId xmlns:a16="http://schemas.microsoft.com/office/drawing/2014/main" id="{59938C5C-54B4-C8E4-A9E3-048F2129617E}"/>
              </a:ext>
            </a:extLst>
          </p:cNvPr>
          <p:cNvSpPr/>
          <p:nvPr/>
        </p:nvSpPr>
        <p:spPr>
          <a:xfrm>
            <a:off x="3200400" y="2885872"/>
            <a:ext cx="2455187" cy="3123463"/>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640659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543736-88B4-C050-5CD0-DC3B5E4FB55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39C3530-3202-1BD4-FC89-B805FF783C99}"/>
              </a:ext>
            </a:extLst>
          </p:cNvPr>
          <p:cNvSpPr>
            <a:spLocks noGrp="1"/>
          </p:cNvSpPr>
          <p:nvPr>
            <p:ph type="title"/>
          </p:nvPr>
        </p:nvSpPr>
        <p:spPr>
          <a:xfrm>
            <a:off x="242371" y="48454"/>
            <a:ext cx="10515600" cy="1325563"/>
          </a:xfrm>
        </p:spPr>
        <p:txBody>
          <a:bodyPr/>
          <a:lstStyle/>
          <a:p>
            <a:r>
              <a:rPr lang="en-US" b="1">
                <a:latin typeface="Calibri" panose="020F0502020204030204" pitchFamily="34" charset="0"/>
                <a:ea typeface="Calibri" panose="020F0502020204030204" pitchFamily="34" charset="0"/>
                <a:cs typeface="Calibri" panose="020F0502020204030204" pitchFamily="34" charset="0"/>
              </a:rPr>
              <a:t>Indicator Assessment</a:t>
            </a:r>
          </a:p>
        </p:txBody>
      </p:sp>
      <p:sp>
        <p:nvSpPr>
          <p:cNvPr id="4" name="Slide Number Placeholder 3">
            <a:extLst>
              <a:ext uri="{FF2B5EF4-FFF2-40B4-BE49-F238E27FC236}">
                <a16:creationId xmlns:a16="http://schemas.microsoft.com/office/drawing/2014/main" id="{BBA3ED26-CF08-D32D-10AD-0FC8E80BE863}"/>
              </a:ext>
            </a:extLst>
          </p:cNvPr>
          <p:cNvSpPr>
            <a:spLocks noGrp="1"/>
          </p:cNvSpPr>
          <p:nvPr>
            <p:ph type="sldNum" sz="quarter" idx="12"/>
          </p:nvPr>
        </p:nvSpPr>
        <p:spPr/>
        <p:txBody>
          <a:bodyPr/>
          <a:lstStyle/>
          <a:p>
            <a:fld id="{5E60933D-D7E0-4D00-AC63-31961BEA9095}" type="slidenum">
              <a:rPr lang="en-US" smtClean="0"/>
              <a:pPr/>
              <a:t>13</a:t>
            </a:fld>
            <a:endParaRPr lang="en-US"/>
          </a:p>
        </p:txBody>
      </p:sp>
      <p:pic>
        <p:nvPicPr>
          <p:cNvPr id="5" name="Picture 4" descr="A diagram of water quality&#10;&#10;AI-generated content may be incorrect.">
            <a:extLst>
              <a:ext uri="{FF2B5EF4-FFF2-40B4-BE49-F238E27FC236}">
                <a16:creationId xmlns:a16="http://schemas.microsoft.com/office/drawing/2014/main" id="{5DCC0A12-81B3-E246-EFE0-9D6B787386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2458" y="1060387"/>
            <a:ext cx="8505524" cy="5813736"/>
          </a:xfrm>
          <a:prstGeom prst="rect">
            <a:avLst/>
          </a:prstGeom>
        </p:spPr>
      </p:pic>
    </p:spTree>
    <p:extLst>
      <p:ext uri="{BB962C8B-B14F-4D97-AF65-F5344CB8AC3E}">
        <p14:creationId xmlns:p14="http://schemas.microsoft.com/office/powerpoint/2010/main" val="34673240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D19EB-D77B-D2BA-D2DF-87F688858473}"/>
              </a:ext>
            </a:extLst>
          </p:cNvPr>
          <p:cNvSpPr>
            <a:spLocks noGrp="1"/>
          </p:cNvSpPr>
          <p:nvPr>
            <p:ph type="title"/>
          </p:nvPr>
        </p:nvSpPr>
        <p:spPr/>
        <p:txBody>
          <a:bodyPr/>
          <a:lstStyle/>
          <a:p>
            <a:r>
              <a:rPr lang="en-US" b="1"/>
              <a:t>Basin-Wide Climate Indicator Workshop</a:t>
            </a:r>
            <a:br>
              <a:rPr lang="en-US" b="1"/>
            </a:br>
            <a:r>
              <a:rPr lang="en-US" b="1"/>
              <a:t>‘Stories of Change’</a:t>
            </a:r>
            <a:endParaRPr lang="en-CA" b="1"/>
          </a:p>
        </p:txBody>
      </p:sp>
      <p:sp>
        <p:nvSpPr>
          <p:cNvPr id="3" name="Content Placeholder 2">
            <a:extLst>
              <a:ext uri="{FF2B5EF4-FFF2-40B4-BE49-F238E27FC236}">
                <a16:creationId xmlns:a16="http://schemas.microsoft.com/office/drawing/2014/main" id="{45DF04E9-EEDA-0463-54A2-727D36A5D755}"/>
              </a:ext>
            </a:extLst>
          </p:cNvPr>
          <p:cNvSpPr>
            <a:spLocks noGrp="1"/>
          </p:cNvSpPr>
          <p:nvPr>
            <p:ph idx="1"/>
          </p:nvPr>
        </p:nvSpPr>
        <p:spPr>
          <a:xfrm>
            <a:off x="838200" y="1786451"/>
            <a:ext cx="11126118" cy="4351338"/>
          </a:xfrm>
        </p:spPr>
        <p:txBody>
          <a:bodyPr vert="horz" lIns="91440" tIns="45720" rIns="91440" bIns="45720" rtlCol="0" anchor="t">
            <a:normAutofit lnSpcReduction="10000"/>
          </a:bodyPr>
          <a:lstStyle/>
          <a:p>
            <a:r>
              <a:rPr lang="en-US"/>
              <a:t>Support climate change as a standalone indicator ($95,000)</a:t>
            </a:r>
          </a:p>
          <a:p>
            <a:r>
              <a:rPr lang="en-CA"/>
              <a:t>Joint in-person &amp; virtual workshop to collect basin-wide </a:t>
            </a:r>
            <a:r>
              <a:rPr lang="en-US"/>
              <a:t>climate change information through expert’s story-telling </a:t>
            </a:r>
          </a:p>
          <a:p>
            <a:pPr lvl="1"/>
            <a:r>
              <a:rPr lang="en-US"/>
              <a:t>Experts include Elders, knowledge holders &amp; climate / water scientists and modelers</a:t>
            </a:r>
          </a:p>
          <a:p>
            <a:pPr marL="0" indent="0">
              <a:buNone/>
            </a:pPr>
            <a:endParaRPr lang="en-US" sz="800"/>
          </a:p>
          <a:p>
            <a:pPr marL="0" indent="0">
              <a:buNone/>
            </a:pPr>
            <a:r>
              <a:rPr lang="en-US"/>
              <a:t>Contract Steps</a:t>
            </a:r>
          </a:p>
          <a:p>
            <a:pPr marL="342900" indent="-342900">
              <a:buFont typeface="+mj-lt"/>
              <a:buAutoNum type="arabicPeriod"/>
            </a:pPr>
            <a:r>
              <a:rPr lang="en-US" sz="1800"/>
              <a:t>Develop MRBB information sharing agreement </a:t>
            </a:r>
          </a:p>
          <a:p>
            <a:pPr marL="342900" indent="-342900">
              <a:buFont typeface="+mj-lt"/>
              <a:buAutoNum type="arabicPeriod"/>
            </a:pPr>
            <a:r>
              <a:rPr lang="en-US" sz="1800"/>
              <a:t>Host hybrid workshop with representatives across the MRB</a:t>
            </a:r>
          </a:p>
          <a:p>
            <a:pPr marL="342900" indent="-342900">
              <a:buFont typeface="+mj-lt"/>
              <a:buAutoNum type="arabicPeriod"/>
            </a:pPr>
            <a:r>
              <a:rPr lang="en-US" sz="1800"/>
              <a:t>Contractor’s workshop report is reviewed and includes permissions to be shared publicly</a:t>
            </a:r>
          </a:p>
          <a:p>
            <a:pPr marL="342900" indent="-342900">
              <a:buFont typeface="+mj-lt"/>
              <a:buAutoNum type="arabicPeriod"/>
            </a:pPr>
            <a:r>
              <a:rPr lang="en-CA" sz="1800"/>
              <a:t>Integrate the bridged information and stories into the SOAER </a:t>
            </a:r>
          </a:p>
          <a:p>
            <a:pPr marL="800100" lvl="1" indent="-342900">
              <a:buFont typeface="+mj-lt"/>
              <a:buAutoNum type="alphaLcParenR"/>
            </a:pPr>
            <a:r>
              <a:rPr lang="en-CA" sz="1400"/>
              <a:t>supports climate change as stand-alone indicator and through linkages to other signs/ signals</a:t>
            </a:r>
          </a:p>
        </p:txBody>
      </p:sp>
      <p:sp>
        <p:nvSpPr>
          <p:cNvPr id="4" name="Slide Number Placeholder 3">
            <a:extLst>
              <a:ext uri="{FF2B5EF4-FFF2-40B4-BE49-F238E27FC236}">
                <a16:creationId xmlns:a16="http://schemas.microsoft.com/office/drawing/2014/main" id="{D5A3C2FB-FFB2-2BDF-A704-FA1C8DE24E20}"/>
              </a:ext>
            </a:extLst>
          </p:cNvPr>
          <p:cNvSpPr>
            <a:spLocks noGrp="1"/>
          </p:cNvSpPr>
          <p:nvPr>
            <p:ph type="sldNum" sz="quarter" idx="12"/>
          </p:nvPr>
        </p:nvSpPr>
        <p:spPr/>
        <p:txBody>
          <a:bodyPr/>
          <a:lstStyle/>
          <a:p>
            <a:fld id="{960381B3-8686-42CE-AE29-5D40F96228CF}" type="slidenum">
              <a:rPr lang="en-US" smtClean="0"/>
              <a:pPr/>
              <a:t>14</a:t>
            </a:fld>
            <a:endParaRPr lang="en-US"/>
          </a:p>
        </p:txBody>
      </p:sp>
      <p:cxnSp>
        <p:nvCxnSpPr>
          <p:cNvPr id="6" name="Straight Connector 5">
            <a:extLst>
              <a:ext uri="{FF2B5EF4-FFF2-40B4-BE49-F238E27FC236}">
                <a16:creationId xmlns:a16="http://schemas.microsoft.com/office/drawing/2014/main" id="{C09651AE-36C3-B00B-F2F0-6BBDF62D749E}"/>
              </a:ext>
            </a:extLst>
          </p:cNvPr>
          <p:cNvCxnSpPr>
            <a:cxnSpLocks/>
          </p:cNvCxnSpPr>
          <p:nvPr/>
        </p:nvCxnSpPr>
        <p:spPr>
          <a:xfrm>
            <a:off x="964435" y="2610998"/>
            <a:ext cx="1026313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61247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DE6769-0911-D7F5-7053-C2A7E3040FA2}"/>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AC8C313-AD62-9D59-3676-5D6CAE4FA6FA}"/>
              </a:ext>
            </a:extLst>
          </p:cNvPr>
          <p:cNvSpPr>
            <a:spLocks noGrp="1"/>
          </p:cNvSpPr>
          <p:nvPr>
            <p:ph type="sldNum" sz="quarter" idx="12"/>
          </p:nvPr>
        </p:nvSpPr>
        <p:spPr/>
        <p:txBody>
          <a:bodyPr/>
          <a:lstStyle/>
          <a:p>
            <a:fld id="{960381B3-8686-42CE-AE29-5D40F96228CF}" type="slidenum">
              <a:rPr lang="en-US" smtClean="0"/>
              <a:pPr/>
              <a:t>15</a:t>
            </a:fld>
            <a:endParaRPr lang="en-US"/>
          </a:p>
        </p:txBody>
      </p:sp>
      <p:pic>
        <p:nvPicPr>
          <p:cNvPr id="11" name="Picture 10" descr="A group of colorful squares with text&#10;&#10;AI-generated content may be incorrect.">
            <a:extLst>
              <a:ext uri="{FF2B5EF4-FFF2-40B4-BE49-F238E27FC236}">
                <a16:creationId xmlns:a16="http://schemas.microsoft.com/office/drawing/2014/main" id="{2C5DCD7A-AE44-686B-1532-CA54774647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4486" y="477254"/>
            <a:ext cx="8611043" cy="5391427"/>
          </a:xfrm>
          <a:prstGeom prst="rect">
            <a:avLst/>
          </a:prstGeom>
        </p:spPr>
      </p:pic>
      <p:pic>
        <p:nvPicPr>
          <p:cNvPr id="12" name="Graphic 11" descr="Checkmark with solid fill">
            <a:extLst>
              <a:ext uri="{FF2B5EF4-FFF2-40B4-BE49-F238E27FC236}">
                <a16:creationId xmlns:a16="http://schemas.microsoft.com/office/drawing/2014/main" id="{D955371F-4C17-257F-2844-8386106D3A9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286000" y="1549509"/>
            <a:ext cx="914400" cy="914400"/>
          </a:xfrm>
          <a:prstGeom prst="rect">
            <a:avLst/>
          </a:prstGeom>
        </p:spPr>
      </p:pic>
      <p:pic>
        <p:nvPicPr>
          <p:cNvPr id="6" name="Graphic 5" descr="Checkmark with solid fill">
            <a:extLst>
              <a:ext uri="{FF2B5EF4-FFF2-40B4-BE49-F238E27FC236}">
                <a16:creationId xmlns:a16="http://schemas.microsoft.com/office/drawing/2014/main" id="{9A60D9F2-3C5F-8918-F3B3-2C555F9BC34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968907" y="1549509"/>
            <a:ext cx="914400" cy="914400"/>
          </a:xfrm>
          <a:prstGeom prst="rect">
            <a:avLst/>
          </a:prstGeom>
        </p:spPr>
      </p:pic>
      <p:pic>
        <p:nvPicPr>
          <p:cNvPr id="7" name="Graphic 6" descr="Checkmark with solid fill">
            <a:extLst>
              <a:ext uri="{FF2B5EF4-FFF2-40B4-BE49-F238E27FC236}">
                <a16:creationId xmlns:a16="http://schemas.microsoft.com/office/drawing/2014/main" id="{6E52C91F-B587-3BC2-74FF-98DDFA0EDA9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702807" y="1396706"/>
            <a:ext cx="914400" cy="914400"/>
          </a:xfrm>
          <a:prstGeom prst="rect">
            <a:avLst/>
          </a:prstGeom>
        </p:spPr>
      </p:pic>
      <p:pic>
        <p:nvPicPr>
          <p:cNvPr id="4" name="Graphic 3" descr="Checkmark with solid fill">
            <a:extLst>
              <a:ext uri="{FF2B5EF4-FFF2-40B4-BE49-F238E27FC236}">
                <a16:creationId xmlns:a16="http://schemas.microsoft.com/office/drawing/2014/main" id="{E8E97201-76B3-4AA9-EC6B-E4430CC765B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436707" y="1467213"/>
            <a:ext cx="914400" cy="914400"/>
          </a:xfrm>
          <a:prstGeom prst="rect">
            <a:avLst/>
          </a:prstGeom>
        </p:spPr>
      </p:pic>
      <p:sp>
        <p:nvSpPr>
          <p:cNvPr id="5" name="Oval 4">
            <a:extLst>
              <a:ext uri="{FF2B5EF4-FFF2-40B4-BE49-F238E27FC236}">
                <a16:creationId xmlns:a16="http://schemas.microsoft.com/office/drawing/2014/main" id="{79F37496-6A8B-B57C-B90A-C51041CD7889}"/>
              </a:ext>
            </a:extLst>
          </p:cNvPr>
          <p:cNvSpPr/>
          <p:nvPr/>
        </p:nvSpPr>
        <p:spPr>
          <a:xfrm>
            <a:off x="1515606" y="2968168"/>
            <a:ext cx="2455187" cy="3123463"/>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994F6715-280B-BB38-1941-AC32EB7D79A4}"/>
              </a:ext>
            </a:extLst>
          </p:cNvPr>
          <p:cNvSpPr/>
          <p:nvPr/>
        </p:nvSpPr>
        <p:spPr>
          <a:xfrm>
            <a:off x="6913486" y="3118104"/>
            <a:ext cx="3762908" cy="2856773"/>
          </a:xfrm>
          <a:prstGeom prst="round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291699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diagram of a public data&#10;&#10;AI-generated content may be incorrect.">
            <a:extLst>
              <a:ext uri="{FF2B5EF4-FFF2-40B4-BE49-F238E27FC236}">
                <a16:creationId xmlns:a16="http://schemas.microsoft.com/office/drawing/2014/main" id="{F1F20059-893E-70B4-55E9-BE0C1BF25BBD}"/>
              </a:ext>
            </a:extLst>
          </p:cNvPr>
          <p:cNvPicPr>
            <a:picLocks noChangeAspect="1"/>
          </p:cNvPicPr>
          <p:nvPr/>
        </p:nvPicPr>
        <p:blipFill>
          <a:blip r:embed="rId2"/>
          <a:stretch>
            <a:fillRect/>
          </a:stretch>
        </p:blipFill>
        <p:spPr>
          <a:xfrm>
            <a:off x="6285008" y="1230311"/>
            <a:ext cx="5716059" cy="3868209"/>
          </a:xfrm>
          <a:prstGeom prst="rect">
            <a:avLst/>
          </a:prstGeom>
        </p:spPr>
      </p:pic>
      <p:sp>
        <p:nvSpPr>
          <p:cNvPr id="2" name="Title 1">
            <a:extLst>
              <a:ext uri="{FF2B5EF4-FFF2-40B4-BE49-F238E27FC236}">
                <a16:creationId xmlns:a16="http://schemas.microsoft.com/office/drawing/2014/main" id="{C57FCF3B-AD26-B497-4F64-04416D711D46}"/>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b="1" kern="1200">
                <a:latin typeface="+mj-lt"/>
                <a:ea typeface="+mj-ea"/>
                <a:cs typeface="+mj-cs"/>
              </a:rPr>
              <a:t>Public Information</a:t>
            </a:r>
            <a:endParaRPr lang="en-US" b="1" kern="1200">
              <a:latin typeface="+mj-lt"/>
            </a:endParaRPr>
          </a:p>
        </p:txBody>
      </p:sp>
      <p:sp>
        <p:nvSpPr>
          <p:cNvPr id="6" name="TextBox 5">
            <a:extLst>
              <a:ext uri="{FF2B5EF4-FFF2-40B4-BE49-F238E27FC236}">
                <a16:creationId xmlns:a16="http://schemas.microsoft.com/office/drawing/2014/main" id="{99C5E003-7A2B-9021-41D6-1AA3F7BA9841}"/>
              </a:ext>
            </a:extLst>
          </p:cNvPr>
          <p:cNvSpPr txBox="1"/>
          <p:nvPr/>
        </p:nvSpPr>
        <p:spPr>
          <a:xfrm>
            <a:off x="217470" y="1393561"/>
            <a:ext cx="6370142" cy="4891087"/>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fontScale="92500" lnSpcReduction="10000"/>
          </a:bodyPr>
          <a:lstStyle/>
          <a:p>
            <a:pPr marL="228600" indent="-228600" defTabSz="914400">
              <a:lnSpc>
                <a:spcPct val="90000"/>
              </a:lnSpc>
              <a:spcBef>
                <a:spcPts val="1000"/>
              </a:spcBef>
              <a:buFont typeface="Arial" panose="020B0604020202020204" pitchFamily="34" charset="0"/>
              <a:buChar char="•"/>
            </a:pPr>
            <a:r>
              <a:rPr lang="en-US" sz="2200" dirty="0"/>
              <a:t>Publicly available information (Indigenous knowledge and science) is the ‘backbone’ of the SOAER</a:t>
            </a:r>
          </a:p>
          <a:p>
            <a:pPr marL="228600" indent="-228600" defTabSz="914400">
              <a:lnSpc>
                <a:spcPct val="90000"/>
              </a:lnSpc>
              <a:spcBef>
                <a:spcPts val="1000"/>
              </a:spcBef>
              <a:buFont typeface="Arial" panose="020B0604020202020204" pitchFamily="34" charset="0"/>
              <a:buChar char="•"/>
            </a:pPr>
            <a:r>
              <a:rPr lang="en-US" sz="2200" dirty="0"/>
              <a:t>Produce updated and improved maps across the basin and sub-basins </a:t>
            </a:r>
          </a:p>
          <a:p>
            <a:pPr marL="228600" indent="-228600" defTabSz="914400">
              <a:lnSpc>
                <a:spcPct val="90000"/>
              </a:lnSpc>
              <a:spcBef>
                <a:spcPts val="1000"/>
              </a:spcBef>
              <a:buFont typeface="Arial" panose="020B0604020202020204" pitchFamily="34" charset="0"/>
              <a:buChar char="•"/>
            </a:pPr>
            <a:r>
              <a:rPr lang="en-US" sz="2200" dirty="0"/>
              <a:t>Basin-wide reporting on rivers, deltas, and large lakes </a:t>
            </a:r>
          </a:p>
          <a:p>
            <a:pPr marL="228600" indent="-228600" defTabSz="914400">
              <a:lnSpc>
                <a:spcPct val="90000"/>
              </a:lnSpc>
              <a:spcBef>
                <a:spcPts val="1000"/>
              </a:spcBef>
              <a:buFont typeface="Arial" panose="020B0604020202020204" pitchFamily="34" charset="0"/>
              <a:buChar char="•"/>
            </a:pPr>
            <a:r>
              <a:rPr lang="en-US" sz="2200" dirty="0"/>
              <a:t>WQTT will produce science-based water quality trends for the SOAER ($100,000.00 budget; contract funded through the AB-NWT BWMA)</a:t>
            </a:r>
          </a:p>
          <a:p>
            <a:pPr marL="228600" indent="-228600" defTabSz="914400">
              <a:lnSpc>
                <a:spcPct val="90000"/>
              </a:lnSpc>
              <a:spcBef>
                <a:spcPts val="1000"/>
              </a:spcBef>
              <a:buFont typeface="Arial" panose="020B0604020202020204" pitchFamily="34" charset="0"/>
              <a:buChar char="•"/>
            </a:pPr>
            <a:r>
              <a:rPr lang="en-US" sz="2200" dirty="0"/>
              <a:t>Bulk of the expense associated with the SoW contract  </a:t>
            </a:r>
            <a:endParaRPr lang="en-US" dirty="0"/>
          </a:p>
          <a:p>
            <a:pPr defTabSz="914400">
              <a:lnSpc>
                <a:spcPct val="90000"/>
              </a:lnSpc>
              <a:spcBef>
                <a:spcPts val="1000"/>
              </a:spcBef>
            </a:pPr>
            <a:r>
              <a:rPr lang="en-US" sz="2200" dirty="0"/>
              <a:t>New for SOAER Update: </a:t>
            </a:r>
          </a:p>
          <a:p>
            <a:pPr marL="228600" indent="-228600" defTabSz="914400">
              <a:lnSpc>
                <a:spcPct val="90000"/>
              </a:lnSpc>
              <a:spcBef>
                <a:spcPts val="1000"/>
              </a:spcBef>
              <a:buFont typeface="Arial" panose="020B0604020202020204" pitchFamily="34" charset="0"/>
              <a:buChar char="•"/>
            </a:pPr>
            <a:r>
              <a:rPr lang="en-US" sz="2200" dirty="0"/>
              <a:t>Indigenous placenames </a:t>
            </a:r>
          </a:p>
          <a:p>
            <a:pPr marL="228600" indent="-228600" defTabSz="914400">
              <a:lnSpc>
                <a:spcPct val="90000"/>
              </a:lnSpc>
              <a:spcBef>
                <a:spcPts val="1000"/>
              </a:spcBef>
              <a:buFont typeface="Arial" panose="020B0604020202020204" pitchFamily="34" charset="0"/>
              <a:buChar char="•"/>
            </a:pPr>
            <a:r>
              <a:rPr lang="en-US" sz="2200" dirty="0"/>
              <a:t>Highlight the work of the BMWAs</a:t>
            </a:r>
          </a:p>
          <a:p>
            <a:pPr marL="228600" indent="-228600" defTabSz="914400">
              <a:lnSpc>
                <a:spcPct val="90000"/>
              </a:lnSpc>
              <a:spcBef>
                <a:spcPts val="1000"/>
              </a:spcBef>
              <a:buFont typeface="Arial" panose="020B0604020202020204" pitchFamily="34" charset="0"/>
              <a:buChar char="•"/>
            </a:pPr>
            <a:r>
              <a:rPr lang="en-US" sz="2200" dirty="0"/>
              <a:t>Profile 3 largest lakes and deltas</a:t>
            </a:r>
          </a:p>
          <a:p>
            <a:pPr marL="228600" indent="-228600" defTabSz="914400">
              <a:lnSpc>
                <a:spcPct val="90000"/>
              </a:lnSpc>
              <a:spcBef>
                <a:spcPts val="1000"/>
              </a:spcBef>
              <a:buFont typeface="Arial" panose="020B0604020202020204" pitchFamily="34" charset="0"/>
              <a:buChar char="•"/>
            </a:pPr>
            <a:endParaRPr lang="en-US" sz="2800" dirty="0"/>
          </a:p>
          <a:p>
            <a:pPr marL="228600" indent="-228600" defTabSz="914400">
              <a:lnSpc>
                <a:spcPct val="90000"/>
              </a:lnSpc>
              <a:spcBef>
                <a:spcPts val="1000"/>
              </a:spcBef>
              <a:buFont typeface="Arial" panose="020B0604020202020204" pitchFamily="34" charset="0"/>
              <a:buChar char="•"/>
            </a:pPr>
            <a:endParaRPr lang="en-US" sz="2800" dirty="0"/>
          </a:p>
          <a:p>
            <a:pPr marL="228600" indent="-228600" defTabSz="914400">
              <a:lnSpc>
                <a:spcPct val="90000"/>
              </a:lnSpc>
              <a:spcBef>
                <a:spcPts val="1000"/>
              </a:spcBef>
              <a:buFont typeface="Arial" panose="020B0604020202020204" pitchFamily="34" charset="0"/>
              <a:buChar char="•"/>
            </a:pPr>
            <a:endParaRPr lang="en-US" sz="2800" dirty="0"/>
          </a:p>
        </p:txBody>
      </p:sp>
      <p:sp>
        <p:nvSpPr>
          <p:cNvPr id="4" name="Slide Number Placeholder 3">
            <a:extLst>
              <a:ext uri="{FF2B5EF4-FFF2-40B4-BE49-F238E27FC236}">
                <a16:creationId xmlns:a16="http://schemas.microsoft.com/office/drawing/2014/main" id="{72F7249D-C96F-E871-4D12-F2BE38466C98}"/>
              </a:ext>
            </a:extLst>
          </p:cNvPr>
          <p:cNvSpPr>
            <a:spLocks noGrp="1"/>
          </p:cNvSpPr>
          <p:nvPr>
            <p:ph type="sldNum" sz="quarter" idx="12"/>
          </p:nvPr>
        </p:nvSpPr>
        <p:spPr>
          <a:xfrm>
            <a:off x="0" y="6477472"/>
            <a:ext cx="2743200" cy="365125"/>
          </a:xfrm>
        </p:spPr>
        <p:txBody>
          <a:bodyPr vert="horz" lIns="91440" tIns="45720" rIns="91440" bIns="45720" rtlCol="0" anchor="ctr">
            <a:normAutofit/>
          </a:bodyPr>
          <a:lstStyle/>
          <a:p>
            <a:pPr>
              <a:spcAft>
                <a:spcPts val="600"/>
              </a:spcAft>
            </a:pPr>
            <a:fld id="{960381B3-8686-42CE-AE29-5D40F96228CF}" type="slidenum">
              <a:rPr lang="en-US" smtClean="0"/>
              <a:pPr>
                <a:spcAft>
                  <a:spcPts val="600"/>
                </a:spcAft>
              </a:pPr>
              <a:t>16</a:t>
            </a:fld>
            <a:endParaRPr lang="en-US"/>
          </a:p>
        </p:txBody>
      </p:sp>
    </p:spTree>
    <p:extLst>
      <p:ext uri="{BB962C8B-B14F-4D97-AF65-F5344CB8AC3E}">
        <p14:creationId xmlns:p14="http://schemas.microsoft.com/office/powerpoint/2010/main" val="6433080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5C82C-2088-F2C2-BD03-A30765DBAC43}"/>
              </a:ext>
            </a:extLst>
          </p:cNvPr>
          <p:cNvSpPr>
            <a:spLocks noGrp="1"/>
          </p:cNvSpPr>
          <p:nvPr>
            <p:ph type="title"/>
          </p:nvPr>
        </p:nvSpPr>
        <p:spPr/>
        <p:txBody>
          <a:bodyPr/>
          <a:lstStyle/>
          <a:p>
            <a:r>
              <a:rPr lang="en-US" b="1" dirty="0"/>
              <a:t>BWMA – Information and Processes</a:t>
            </a:r>
          </a:p>
        </p:txBody>
      </p:sp>
      <p:sp>
        <p:nvSpPr>
          <p:cNvPr id="3" name="Content Placeholder 2">
            <a:extLst>
              <a:ext uri="{FF2B5EF4-FFF2-40B4-BE49-F238E27FC236}">
                <a16:creationId xmlns:a16="http://schemas.microsoft.com/office/drawing/2014/main" id="{102E602A-A67C-78CF-FDB6-B3A4E8057DAC}"/>
              </a:ext>
            </a:extLst>
          </p:cNvPr>
          <p:cNvSpPr>
            <a:spLocks noGrp="1"/>
          </p:cNvSpPr>
          <p:nvPr>
            <p:ph idx="1"/>
          </p:nvPr>
        </p:nvSpPr>
        <p:spPr>
          <a:xfrm>
            <a:off x="838200" y="1479534"/>
            <a:ext cx="10515600" cy="4351338"/>
          </a:xfrm>
        </p:spPr>
        <p:txBody>
          <a:bodyPr vert="horz" lIns="91440" tIns="45720" rIns="91440" bIns="45720" rtlCol="0" anchor="t">
            <a:normAutofit/>
          </a:bodyPr>
          <a:lstStyle/>
          <a:p>
            <a:pPr marL="285750" indent="-285750">
              <a:buFont typeface="Arial,Sans-Serif"/>
              <a:buChar char="•"/>
            </a:pPr>
            <a:r>
              <a:rPr lang="en-US" sz="2400" dirty="0">
                <a:latin typeface="Aptos"/>
                <a:ea typeface="Arial"/>
                <a:cs typeface="Arial"/>
              </a:rPr>
              <a:t>There is already a BWMA section on the MRBB website. </a:t>
            </a:r>
          </a:p>
          <a:p>
            <a:pPr marL="285750" indent="-285750">
              <a:buFont typeface="Arial,Sans-Serif"/>
              <a:buChar char="•"/>
            </a:pPr>
            <a:r>
              <a:rPr lang="en-US" sz="2400" dirty="0">
                <a:latin typeface="Aptos"/>
                <a:ea typeface="Arial"/>
                <a:cs typeface="Arial"/>
              </a:rPr>
              <a:t>Intent: 1) ensure integration of information collected and 2) highlight approach(es) to working with different knowledge systems </a:t>
            </a:r>
            <a:endParaRPr lang="en-US" sz="2400" dirty="0"/>
          </a:p>
          <a:p>
            <a:pPr marL="285750" indent="-285750">
              <a:buFont typeface="Arial,Sans-Serif"/>
              <a:buChar char="•"/>
            </a:pPr>
            <a:r>
              <a:rPr lang="en-US" sz="2400" dirty="0">
                <a:solidFill>
                  <a:srgbClr val="0070C0"/>
                </a:solidFill>
                <a:latin typeface="Aptos"/>
                <a:ea typeface="Arial"/>
                <a:cs typeface="Arial"/>
              </a:rPr>
              <a:t>(WWH meeting 83) Concern about jurisdictional capacity </a:t>
            </a:r>
          </a:p>
          <a:p>
            <a:pPr marL="742950" lvl="1">
              <a:buFont typeface="Courier New"/>
              <a:buChar char="o"/>
            </a:pPr>
            <a:r>
              <a:rPr lang="en-US" dirty="0">
                <a:solidFill>
                  <a:srgbClr val="0070C0"/>
                </a:solidFill>
                <a:latin typeface="Aptos"/>
                <a:ea typeface="Arial"/>
                <a:cs typeface="Arial"/>
              </a:rPr>
              <a:t>Recommend </a:t>
            </a:r>
            <a:r>
              <a:rPr lang="en-US" baseline="0" dirty="0">
                <a:solidFill>
                  <a:srgbClr val="0070C0"/>
                </a:solidFill>
                <a:latin typeface="Aptos"/>
                <a:ea typeface="Arial"/>
                <a:cs typeface="Arial"/>
              </a:rPr>
              <a:t>SOAER </a:t>
            </a:r>
            <a:r>
              <a:rPr lang="en-US" dirty="0">
                <a:solidFill>
                  <a:srgbClr val="0070C0"/>
                </a:solidFill>
                <a:latin typeface="Aptos"/>
                <a:ea typeface="Arial"/>
                <a:cs typeface="Arial"/>
              </a:rPr>
              <a:t>update pull</a:t>
            </a:r>
            <a:r>
              <a:rPr lang="en-US" baseline="0" dirty="0">
                <a:solidFill>
                  <a:srgbClr val="0070C0"/>
                </a:solidFill>
                <a:latin typeface="Aptos"/>
                <a:ea typeface="Arial"/>
                <a:cs typeface="Arial"/>
              </a:rPr>
              <a:t> pre-approved language from the BWMA annual reports </a:t>
            </a:r>
            <a:r>
              <a:rPr lang="en-US" dirty="0">
                <a:solidFill>
                  <a:srgbClr val="0070C0"/>
                </a:solidFill>
                <a:latin typeface="Aptos"/>
                <a:ea typeface="Arial"/>
                <a:cs typeface="Arial"/>
              </a:rPr>
              <a:t>​</a:t>
            </a:r>
            <a:endParaRPr lang="en-US" dirty="0">
              <a:solidFill>
                <a:srgbClr val="0070C0"/>
              </a:solidFill>
            </a:endParaRPr>
          </a:p>
          <a:p>
            <a:pPr marL="285750" indent="-285750">
              <a:buFont typeface="Arial,Sans-Serif"/>
              <a:buChar char="•"/>
            </a:pPr>
            <a:r>
              <a:rPr lang="en-US" sz="2400" dirty="0"/>
              <a:t>Specific line item cost would be largely associated with documenting work in progress to respectfully include Indigenous Knowledge. </a:t>
            </a:r>
          </a:p>
          <a:p>
            <a:pPr marL="285750" indent="-285750">
              <a:buFont typeface="Arial,Sans-Serif"/>
              <a:buChar char="•"/>
            </a:pPr>
            <a:r>
              <a:rPr lang="en-US" sz="2400" dirty="0"/>
              <a:t>MRBB Secretariat met with </a:t>
            </a:r>
            <a:r>
              <a:rPr lang="en-US" sz="2400" dirty="0" err="1">
                <a:latin typeface="Aptos"/>
              </a:rPr>
              <a:t>Kátł’odeh</a:t>
            </a:r>
            <a:r>
              <a:rPr lang="en-US" sz="2400" dirty="0">
                <a:latin typeface="Aptos"/>
              </a:rPr>
              <a:t> Basin Indigenous Community-based Monitoring Program Partner Team (Aug 2024), Peel BMC (June 2024) and AB-NWT BMC (May 2024). Follow up may be required.</a:t>
            </a:r>
          </a:p>
          <a:p>
            <a:pPr marL="742950" lvl="1">
              <a:buFont typeface="Courier New"/>
              <a:buChar char="o"/>
            </a:pPr>
            <a:endParaRPr lang="en-US" dirty="0"/>
          </a:p>
          <a:p>
            <a:pPr marL="742950" lvl="1">
              <a:buFont typeface="Courier New"/>
              <a:buChar char="o"/>
            </a:pPr>
            <a:endParaRPr lang="en-US" sz="2800" dirty="0"/>
          </a:p>
        </p:txBody>
      </p:sp>
      <p:sp>
        <p:nvSpPr>
          <p:cNvPr id="4" name="Slide Number Placeholder 3">
            <a:extLst>
              <a:ext uri="{FF2B5EF4-FFF2-40B4-BE49-F238E27FC236}">
                <a16:creationId xmlns:a16="http://schemas.microsoft.com/office/drawing/2014/main" id="{1F3018C5-12E7-FAA1-3EB4-A5EA75064E0C}"/>
              </a:ext>
            </a:extLst>
          </p:cNvPr>
          <p:cNvSpPr>
            <a:spLocks noGrp="1"/>
          </p:cNvSpPr>
          <p:nvPr>
            <p:ph type="sldNum" sz="quarter" idx="12"/>
          </p:nvPr>
        </p:nvSpPr>
        <p:spPr/>
        <p:txBody>
          <a:bodyPr/>
          <a:lstStyle/>
          <a:p>
            <a:fld id="{960381B3-8686-42CE-AE29-5D40F96228CF}" type="slidenum">
              <a:rPr lang="en-US" smtClean="0"/>
              <a:pPr/>
              <a:t>17</a:t>
            </a:fld>
            <a:endParaRPr lang="en-US"/>
          </a:p>
        </p:txBody>
      </p:sp>
    </p:spTree>
    <p:extLst>
      <p:ext uri="{BB962C8B-B14F-4D97-AF65-F5344CB8AC3E}">
        <p14:creationId xmlns:p14="http://schemas.microsoft.com/office/powerpoint/2010/main" val="20532546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A46337-5AA5-81DD-FCDB-C2C1D08EDEA2}"/>
              </a:ext>
            </a:extLst>
          </p:cNvPr>
          <p:cNvSpPr>
            <a:spLocks noGrp="1"/>
          </p:cNvSpPr>
          <p:nvPr>
            <p:ph type="title"/>
          </p:nvPr>
        </p:nvSpPr>
        <p:spPr/>
        <p:txBody>
          <a:bodyPr/>
          <a:lstStyle/>
          <a:p>
            <a:r>
              <a:rPr lang="en-US" b="1"/>
              <a:t>Place Names and Online Content</a:t>
            </a:r>
          </a:p>
        </p:txBody>
      </p:sp>
      <p:sp>
        <p:nvSpPr>
          <p:cNvPr id="3" name="Content Placeholder 2">
            <a:extLst>
              <a:ext uri="{FF2B5EF4-FFF2-40B4-BE49-F238E27FC236}">
                <a16:creationId xmlns:a16="http://schemas.microsoft.com/office/drawing/2014/main" id="{C3AB22FF-A9DE-D749-F661-62329205E2B5}"/>
              </a:ext>
            </a:extLst>
          </p:cNvPr>
          <p:cNvSpPr>
            <a:spLocks noGrp="1"/>
          </p:cNvSpPr>
          <p:nvPr>
            <p:ph idx="1"/>
          </p:nvPr>
        </p:nvSpPr>
        <p:spPr>
          <a:xfrm>
            <a:off x="838200" y="1285807"/>
            <a:ext cx="10515600" cy="5058626"/>
          </a:xfrm>
        </p:spPr>
        <p:txBody>
          <a:bodyPr vert="horz" lIns="91440" tIns="45720" rIns="91440" bIns="45720" rtlCol="0" anchor="t">
            <a:normAutofit fontScale="92500" lnSpcReduction="20000"/>
          </a:bodyPr>
          <a:lstStyle/>
          <a:p>
            <a:r>
              <a:rPr lang="en-US" dirty="0"/>
              <a:t>Content is increasingly available online but permission must be sought around use.</a:t>
            </a:r>
          </a:p>
          <a:p>
            <a:pPr lvl="1">
              <a:buFont typeface="Courier New" panose="020B0604020202020204" pitchFamily="34" charset="0"/>
              <a:buChar char="o"/>
            </a:pPr>
            <a:r>
              <a:rPr lang="en-US" dirty="0"/>
              <a:t>Can information from the site be used in the SOAER? If not, can SOAER direct users to a site? </a:t>
            </a:r>
          </a:p>
          <a:p>
            <a:pPr lvl="1">
              <a:buFont typeface="Courier New" panose="020B0604020202020204" pitchFamily="34" charset="0"/>
              <a:buChar char="o"/>
            </a:pPr>
            <a:r>
              <a:rPr lang="en-US" dirty="0"/>
              <a:t>Are content creators comfortable with the SOAER referencing parts of a product?</a:t>
            </a:r>
            <a:endParaRPr lang="en-US"/>
          </a:p>
          <a:p>
            <a:r>
              <a:rPr lang="en-US" dirty="0"/>
              <a:t>Resources required from MRBB secretariat and contractor to ensure content is included in an acceptable way throughout the report</a:t>
            </a:r>
          </a:p>
          <a:p>
            <a:r>
              <a:rPr lang="en-US" dirty="0"/>
              <a:t>Liard "What We Heard Report"</a:t>
            </a:r>
          </a:p>
          <a:p>
            <a:r>
              <a:rPr lang="en-US" dirty="0"/>
              <a:t>Treaty 8 Place Names Atlas : </a:t>
            </a:r>
            <a:r>
              <a:rPr lang="en-US" dirty="0">
                <a:ea typeface="+mn-lt"/>
                <a:cs typeface="+mn-lt"/>
                <a:hlinkClick r:id="rId2"/>
              </a:rPr>
              <a:t>Treaty8 Place Names</a:t>
            </a:r>
            <a:endParaRPr lang="en-US" dirty="0">
              <a:ea typeface="+mn-lt"/>
              <a:cs typeface="+mn-lt"/>
            </a:endParaRPr>
          </a:p>
          <a:p>
            <a:r>
              <a:rPr lang="en-US" dirty="0">
                <a:ea typeface="+mn-lt"/>
                <a:cs typeface="+mn-lt"/>
              </a:rPr>
              <a:t>Gwich'in Place Names Atlas: </a:t>
            </a:r>
            <a:r>
              <a:rPr lang="en-US" dirty="0">
                <a:ea typeface="+mn-lt"/>
                <a:cs typeface="+mn-lt"/>
                <a:hlinkClick r:id="rId3"/>
              </a:rPr>
              <a:t>Gwich'in Place Names Atlas</a:t>
            </a:r>
            <a:endParaRPr lang="en-US" dirty="0">
              <a:ea typeface="+mn-lt"/>
              <a:cs typeface="+mn-lt"/>
            </a:endParaRPr>
          </a:p>
          <a:p>
            <a:r>
              <a:rPr lang="en-US" dirty="0"/>
              <a:t>Content that could augment the SOAER: </a:t>
            </a:r>
            <a:endParaRPr lang="en-US" dirty="0">
              <a:ea typeface="+mn-lt"/>
              <a:cs typeface="+mn-lt"/>
            </a:endParaRPr>
          </a:p>
          <a:p>
            <a:pPr lvl="1">
              <a:buFont typeface="Courier New" panose="020B0604020202020204" pitchFamily="34" charset="0"/>
              <a:buChar char="o"/>
            </a:pPr>
            <a:r>
              <a:rPr lang="en-US" dirty="0">
                <a:ea typeface="+mn-lt"/>
                <a:cs typeface="+mn-lt"/>
                <a:hlinkClick r:id="rId4"/>
              </a:rPr>
              <a:t>The Copper People. | By YKDFN | Facebook</a:t>
            </a:r>
            <a:endParaRPr lang="en-US" dirty="0">
              <a:ea typeface="+mn-lt"/>
              <a:cs typeface="+mn-lt"/>
            </a:endParaRPr>
          </a:p>
          <a:p>
            <a:pPr lvl="1">
              <a:buFont typeface="Courier New" panose="020B0604020202020204" pitchFamily="34" charset="0"/>
              <a:buChar char="o"/>
            </a:pPr>
            <a:r>
              <a:rPr lang="en-US" dirty="0">
                <a:ea typeface="+mn-lt"/>
                <a:cs typeface="+mn-lt"/>
                <a:hlinkClick r:id="rId5"/>
              </a:rPr>
              <a:t>Land of the Ancestors - Land of the Ancestors</a:t>
            </a:r>
            <a:endParaRPr lang="en-US" dirty="0">
              <a:ea typeface="+mn-lt"/>
              <a:cs typeface="+mn-lt"/>
            </a:endParaRPr>
          </a:p>
          <a:p>
            <a:pPr lvl="1">
              <a:buFont typeface="Courier New" panose="020B0604020202020204" pitchFamily="34" charset="0"/>
              <a:buChar char="o"/>
            </a:pPr>
            <a:r>
              <a:rPr lang="en-US" dirty="0">
                <a:ea typeface="+mn-lt"/>
                <a:cs typeface="+mn-lt"/>
                <a:hlinkClick r:id="rId6"/>
              </a:rPr>
              <a:t>Wisdom from the Watershed - Arctic Inspiration Prize</a:t>
            </a:r>
            <a:endParaRPr lang="en-US" dirty="0"/>
          </a:p>
          <a:p>
            <a:endParaRPr lang="en-US"/>
          </a:p>
          <a:p>
            <a:endParaRPr lang="en-US"/>
          </a:p>
          <a:p>
            <a:endParaRPr lang="en-US"/>
          </a:p>
        </p:txBody>
      </p:sp>
      <p:sp>
        <p:nvSpPr>
          <p:cNvPr id="4" name="Slide Number Placeholder 3">
            <a:extLst>
              <a:ext uri="{FF2B5EF4-FFF2-40B4-BE49-F238E27FC236}">
                <a16:creationId xmlns:a16="http://schemas.microsoft.com/office/drawing/2014/main" id="{6E11E150-A490-246B-80A2-B781AA372C71}"/>
              </a:ext>
            </a:extLst>
          </p:cNvPr>
          <p:cNvSpPr>
            <a:spLocks noGrp="1"/>
          </p:cNvSpPr>
          <p:nvPr>
            <p:ph type="sldNum" sz="quarter" idx="12"/>
          </p:nvPr>
        </p:nvSpPr>
        <p:spPr/>
        <p:txBody>
          <a:bodyPr/>
          <a:lstStyle/>
          <a:p>
            <a:fld id="{960381B3-8686-42CE-AE29-5D40F96228CF}" type="slidenum">
              <a:rPr lang="en-US" smtClean="0"/>
              <a:pPr/>
              <a:t>18</a:t>
            </a:fld>
            <a:endParaRPr lang="en-US"/>
          </a:p>
        </p:txBody>
      </p:sp>
    </p:spTree>
    <p:extLst>
      <p:ext uri="{BB962C8B-B14F-4D97-AF65-F5344CB8AC3E}">
        <p14:creationId xmlns:p14="http://schemas.microsoft.com/office/powerpoint/2010/main" val="13881803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E8F4F9-744B-9873-8471-2344F55B7E0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132D737-A749-5C6F-60CB-FFB83531C67F}"/>
              </a:ext>
            </a:extLst>
          </p:cNvPr>
          <p:cNvSpPr>
            <a:spLocks noGrp="1"/>
          </p:cNvSpPr>
          <p:nvPr>
            <p:ph type="title"/>
          </p:nvPr>
        </p:nvSpPr>
        <p:spPr/>
        <p:txBody>
          <a:bodyPr/>
          <a:lstStyle/>
          <a:p>
            <a:r>
              <a:rPr lang="en-US" b="1"/>
              <a:t>Updating Publicly Available Information</a:t>
            </a:r>
          </a:p>
        </p:txBody>
      </p:sp>
      <p:sp>
        <p:nvSpPr>
          <p:cNvPr id="4" name="Slide Number Placeholder 3">
            <a:extLst>
              <a:ext uri="{FF2B5EF4-FFF2-40B4-BE49-F238E27FC236}">
                <a16:creationId xmlns:a16="http://schemas.microsoft.com/office/drawing/2014/main" id="{F6F765F7-0656-5A76-721F-7E6D811853ED}"/>
              </a:ext>
            </a:extLst>
          </p:cNvPr>
          <p:cNvSpPr>
            <a:spLocks noGrp="1"/>
          </p:cNvSpPr>
          <p:nvPr>
            <p:ph type="sldNum" sz="quarter" idx="12"/>
          </p:nvPr>
        </p:nvSpPr>
        <p:spPr/>
        <p:txBody>
          <a:bodyPr/>
          <a:lstStyle/>
          <a:p>
            <a:fld id="{960381B3-8686-42CE-AE29-5D40F96228CF}" type="slidenum">
              <a:rPr lang="en-US" smtClean="0"/>
              <a:pPr/>
              <a:t>19</a:t>
            </a:fld>
            <a:endParaRPr lang="en-US"/>
          </a:p>
        </p:txBody>
      </p:sp>
      <p:graphicFrame>
        <p:nvGraphicFramePr>
          <p:cNvPr id="9" name="Object 8">
            <a:extLst>
              <a:ext uri="{FF2B5EF4-FFF2-40B4-BE49-F238E27FC236}">
                <a16:creationId xmlns:a16="http://schemas.microsoft.com/office/drawing/2014/main" id="{C8279337-7209-50FE-A825-C0E34976D7F9}"/>
              </a:ext>
            </a:extLst>
          </p:cNvPr>
          <p:cNvGraphicFramePr>
            <a:graphicFrameLocks noChangeAspect="1"/>
          </p:cNvGraphicFramePr>
          <p:nvPr/>
        </p:nvGraphicFramePr>
        <p:xfrm>
          <a:off x="207055" y="1952314"/>
          <a:ext cx="6419440" cy="3421827"/>
        </p:xfrm>
        <a:graphic>
          <a:graphicData uri="http://schemas.openxmlformats.org/presentationml/2006/ole">
            <mc:AlternateContent xmlns:mc="http://schemas.openxmlformats.org/markup-compatibility/2006">
              <mc:Choice xmlns:v="urn:schemas-microsoft-com:vml" Requires="v">
                <p:oleObj name="Worksheet" r:id="rId2" imgW="5349329" imgH="2849915" progId="Excel.Sheet.12">
                  <p:embed/>
                </p:oleObj>
              </mc:Choice>
              <mc:Fallback>
                <p:oleObj name="Worksheet" r:id="rId2" imgW="5349329" imgH="2849915" progId="Excel.Sheet.12">
                  <p:embed/>
                  <p:pic>
                    <p:nvPicPr>
                      <p:cNvPr id="9" name="Object 8">
                        <a:extLst>
                          <a:ext uri="{FF2B5EF4-FFF2-40B4-BE49-F238E27FC236}">
                            <a16:creationId xmlns:a16="http://schemas.microsoft.com/office/drawing/2014/main" id="{C8279337-7209-50FE-A825-C0E34976D7F9}"/>
                          </a:ext>
                        </a:extLst>
                      </p:cNvPr>
                      <p:cNvPicPr/>
                      <p:nvPr/>
                    </p:nvPicPr>
                    <p:blipFill>
                      <a:blip r:embed="rId3"/>
                      <a:stretch>
                        <a:fillRect/>
                      </a:stretch>
                    </p:blipFill>
                    <p:spPr>
                      <a:xfrm>
                        <a:off x="207055" y="1952314"/>
                        <a:ext cx="6419440" cy="3421827"/>
                      </a:xfrm>
                      <a:prstGeom prst="rect">
                        <a:avLst/>
                      </a:prstGeom>
                    </p:spPr>
                  </p:pic>
                </p:oleObj>
              </mc:Fallback>
            </mc:AlternateContent>
          </a:graphicData>
        </a:graphic>
      </p:graphicFrame>
      <p:sp>
        <p:nvSpPr>
          <p:cNvPr id="10" name="TextBox 9">
            <a:extLst>
              <a:ext uri="{FF2B5EF4-FFF2-40B4-BE49-F238E27FC236}">
                <a16:creationId xmlns:a16="http://schemas.microsoft.com/office/drawing/2014/main" id="{2B74FB6B-B0C2-FFB2-A3F1-083C6B87B9B3}"/>
              </a:ext>
            </a:extLst>
          </p:cNvPr>
          <p:cNvSpPr txBox="1"/>
          <p:nvPr/>
        </p:nvSpPr>
        <p:spPr>
          <a:xfrm>
            <a:off x="6744525" y="1950521"/>
            <a:ext cx="5280637" cy="4339650"/>
          </a:xfrm>
          <a:prstGeom prst="rect">
            <a:avLst/>
          </a:prstGeom>
          <a:noFill/>
          <a:ln>
            <a:solidFill>
              <a:schemeClr val="tx1"/>
            </a:solidFill>
          </a:ln>
        </p:spPr>
        <p:txBody>
          <a:bodyPr wrap="square" lIns="91440" tIns="45720" rIns="91440" bIns="45720" rtlCol="0" anchor="t">
            <a:spAutoFit/>
          </a:bodyPr>
          <a:lstStyle/>
          <a:p>
            <a:r>
              <a:rPr lang="en-US" sz="2400" b="1" dirty="0"/>
              <a:t>SOAER Update </a:t>
            </a:r>
          </a:p>
          <a:p>
            <a:pPr marL="342900" indent="-342900">
              <a:buFont typeface="Arial"/>
              <a:buChar char="•"/>
            </a:pPr>
            <a:r>
              <a:rPr lang="en-US" sz="2000" dirty="0">
                <a:solidFill>
                  <a:srgbClr val="000000"/>
                </a:solidFill>
              </a:rPr>
              <a:t>Based on previous contract but refined based on experience</a:t>
            </a:r>
          </a:p>
          <a:p>
            <a:r>
              <a:rPr lang="en-US" sz="2000" b="1" dirty="0">
                <a:solidFill>
                  <a:schemeClr val="accent1">
                    <a:lumMod val="76000"/>
                  </a:schemeClr>
                </a:solidFill>
              </a:rPr>
              <a:t>Data discovery </a:t>
            </a:r>
            <a:r>
              <a:rPr lang="en-US" b="1" dirty="0">
                <a:solidFill>
                  <a:schemeClr val="accent1">
                    <a:lumMod val="76000"/>
                  </a:schemeClr>
                </a:solidFill>
              </a:rPr>
              <a:t>– </a:t>
            </a:r>
            <a:r>
              <a:rPr lang="en-US" dirty="0">
                <a:solidFill>
                  <a:schemeClr val="accent1">
                    <a:lumMod val="76000"/>
                  </a:schemeClr>
                </a:solidFill>
              </a:rPr>
              <a:t>2021 information; Tracking Change contract (2023) ; proactive identification of information sources; Stats Can information</a:t>
            </a:r>
          </a:p>
          <a:p>
            <a:r>
              <a:rPr lang="en-US" sz="2000" b="1" dirty="0">
                <a:solidFill>
                  <a:schemeClr val="accent1">
                    <a:lumMod val="76000"/>
                  </a:schemeClr>
                </a:solidFill>
              </a:rPr>
              <a:t>Indicator Analysis</a:t>
            </a:r>
            <a:r>
              <a:rPr lang="en-US" b="1" dirty="0">
                <a:solidFill>
                  <a:schemeClr val="accent1">
                    <a:lumMod val="76000"/>
                  </a:schemeClr>
                </a:solidFill>
              </a:rPr>
              <a:t> – </a:t>
            </a:r>
            <a:r>
              <a:rPr lang="en-US" dirty="0">
                <a:solidFill>
                  <a:schemeClr val="accent1">
                    <a:lumMod val="76000"/>
                  </a:schemeClr>
                </a:solidFill>
              </a:rPr>
              <a:t>foundation is there; science based water quality trends will be completed by the WQTT </a:t>
            </a:r>
          </a:p>
          <a:p>
            <a:r>
              <a:rPr lang="en-US" sz="2000" b="1" dirty="0">
                <a:solidFill>
                  <a:schemeClr val="accent1">
                    <a:lumMod val="76000"/>
                  </a:schemeClr>
                </a:solidFill>
              </a:rPr>
              <a:t>Website Design </a:t>
            </a:r>
            <a:r>
              <a:rPr lang="en-US" b="1" dirty="0">
                <a:solidFill>
                  <a:schemeClr val="accent1">
                    <a:lumMod val="76000"/>
                  </a:schemeClr>
                </a:solidFill>
              </a:rPr>
              <a:t>– </a:t>
            </a:r>
            <a:r>
              <a:rPr lang="en-US" dirty="0">
                <a:solidFill>
                  <a:schemeClr val="accent1">
                    <a:lumMod val="76000"/>
                  </a:schemeClr>
                </a:solidFill>
              </a:rPr>
              <a:t>build upon existing; add interactive maps; adjust to include great Bear sub-basin; link to existing video and material on other sites (</a:t>
            </a:r>
            <a:r>
              <a:rPr lang="en-US" dirty="0">
                <a:solidFill>
                  <a:srgbClr val="00B050"/>
                </a:solidFill>
              </a:rPr>
              <a:t>requires outreach</a:t>
            </a:r>
            <a:r>
              <a:rPr lang="en-US" dirty="0">
                <a:solidFill>
                  <a:schemeClr val="accent1">
                    <a:lumMod val="76000"/>
                  </a:schemeClr>
                </a:solidFill>
              </a:rPr>
              <a:t>)</a:t>
            </a:r>
          </a:p>
          <a:p>
            <a:endParaRPr lang="en-US" sz="2400" b="1" dirty="0"/>
          </a:p>
        </p:txBody>
      </p:sp>
      <p:sp>
        <p:nvSpPr>
          <p:cNvPr id="3" name="TextBox 2">
            <a:extLst>
              <a:ext uri="{FF2B5EF4-FFF2-40B4-BE49-F238E27FC236}">
                <a16:creationId xmlns:a16="http://schemas.microsoft.com/office/drawing/2014/main" id="{3F2AFE18-EA14-9249-7DBA-645CB8D40A5A}"/>
              </a:ext>
            </a:extLst>
          </p:cNvPr>
          <p:cNvSpPr txBox="1"/>
          <p:nvPr/>
        </p:nvSpPr>
        <p:spPr>
          <a:xfrm>
            <a:off x="246971" y="1452774"/>
            <a:ext cx="489584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t>2019 Contract – Budget breakdown</a:t>
            </a:r>
          </a:p>
        </p:txBody>
      </p:sp>
    </p:spTree>
    <p:extLst>
      <p:ext uri="{BB962C8B-B14F-4D97-AF65-F5344CB8AC3E}">
        <p14:creationId xmlns:p14="http://schemas.microsoft.com/office/powerpoint/2010/main" val="29205441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DDB9D0-7447-1879-AE72-6A7F0C00A69A}"/>
              </a:ext>
            </a:extLst>
          </p:cNvPr>
          <p:cNvSpPr>
            <a:spLocks noGrp="1"/>
          </p:cNvSpPr>
          <p:nvPr>
            <p:ph type="title"/>
          </p:nvPr>
        </p:nvSpPr>
        <p:spPr/>
        <p:txBody>
          <a:bodyPr/>
          <a:lstStyle/>
          <a:p>
            <a:r>
              <a:rPr lang="en-US" b="1" dirty="0"/>
              <a:t>2021 SOAER Timeline</a:t>
            </a:r>
          </a:p>
        </p:txBody>
      </p:sp>
      <p:graphicFrame>
        <p:nvGraphicFramePr>
          <p:cNvPr id="5" name="Content Placeholder 4">
            <a:extLst>
              <a:ext uri="{FF2B5EF4-FFF2-40B4-BE49-F238E27FC236}">
                <a16:creationId xmlns:a16="http://schemas.microsoft.com/office/drawing/2014/main" id="{C4570D03-9C15-EA5F-3CDA-B0C2D1E6FE8E}"/>
              </a:ext>
            </a:extLst>
          </p:cNvPr>
          <p:cNvGraphicFramePr>
            <a:graphicFrameLocks noGrp="1"/>
          </p:cNvGraphicFramePr>
          <p:nvPr>
            <p:ph idx="1"/>
            <p:extLst>
              <p:ext uri="{D42A27DB-BD31-4B8C-83A1-F6EECF244321}">
                <p14:modId xmlns:p14="http://schemas.microsoft.com/office/powerpoint/2010/main" val="2093415337"/>
              </p:ext>
            </p:extLst>
          </p:nvPr>
        </p:nvGraphicFramePr>
        <p:xfrm>
          <a:off x="838200" y="1785938"/>
          <a:ext cx="10515600" cy="43513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658132FF-9490-AD36-6B92-8C9FA3F3FE8C}"/>
              </a:ext>
            </a:extLst>
          </p:cNvPr>
          <p:cNvSpPr>
            <a:spLocks noGrp="1"/>
          </p:cNvSpPr>
          <p:nvPr>
            <p:ph type="sldNum" sz="quarter" idx="12"/>
          </p:nvPr>
        </p:nvSpPr>
        <p:spPr/>
        <p:txBody>
          <a:bodyPr/>
          <a:lstStyle/>
          <a:p>
            <a:fld id="{960381B3-8686-42CE-AE29-5D40F96228CF}" type="slidenum">
              <a:rPr lang="en-US" smtClean="0"/>
              <a:pPr/>
              <a:t>2</a:t>
            </a:fld>
            <a:endParaRPr lang="en-US"/>
          </a:p>
        </p:txBody>
      </p:sp>
    </p:spTree>
    <p:extLst>
      <p:ext uri="{BB962C8B-B14F-4D97-AF65-F5344CB8AC3E}">
        <p14:creationId xmlns:p14="http://schemas.microsoft.com/office/powerpoint/2010/main" val="12245934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A5C02C-7B30-A9D3-D834-6DD225E68FE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983E622-9D2B-9B20-B1F3-E38500AFDD18}"/>
              </a:ext>
            </a:extLst>
          </p:cNvPr>
          <p:cNvSpPr>
            <a:spLocks noGrp="1"/>
          </p:cNvSpPr>
          <p:nvPr>
            <p:ph type="title"/>
          </p:nvPr>
        </p:nvSpPr>
        <p:spPr/>
        <p:txBody>
          <a:bodyPr/>
          <a:lstStyle/>
          <a:p>
            <a:r>
              <a:rPr lang="en-US" b="1"/>
              <a:t>Updating Publicly Available Information</a:t>
            </a:r>
          </a:p>
        </p:txBody>
      </p:sp>
      <p:sp>
        <p:nvSpPr>
          <p:cNvPr id="4" name="Slide Number Placeholder 3">
            <a:extLst>
              <a:ext uri="{FF2B5EF4-FFF2-40B4-BE49-F238E27FC236}">
                <a16:creationId xmlns:a16="http://schemas.microsoft.com/office/drawing/2014/main" id="{198B489D-1799-A20C-F22E-3BFC10888B12}"/>
              </a:ext>
            </a:extLst>
          </p:cNvPr>
          <p:cNvSpPr>
            <a:spLocks noGrp="1"/>
          </p:cNvSpPr>
          <p:nvPr>
            <p:ph type="sldNum" sz="quarter" idx="12"/>
          </p:nvPr>
        </p:nvSpPr>
        <p:spPr/>
        <p:txBody>
          <a:bodyPr/>
          <a:lstStyle/>
          <a:p>
            <a:fld id="{960381B3-8686-42CE-AE29-5D40F96228CF}" type="slidenum">
              <a:rPr lang="en-US" smtClean="0"/>
              <a:pPr/>
              <a:t>20</a:t>
            </a:fld>
            <a:endParaRPr lang="en-US"/>
          </a:p>
        </p:txBody>
      </p:sp>
      <p:graphicFrame>
        <p:nvGraphicFramePr>
          <p:cNvPr id="9" name="Object 8">
            <a:extLst>
              <a:ext uri="{FF2B5EF4-FFF2-40B4-BE49-F238E27FC236}">
                <a16:creationId xmlns:a16="http://schemas.microsoft.com/office/drawing/2014/main" id="{C930A6A0-BA42-CF40-E735-D2817CD56BB9}"/>
              </a:ext>
            </a:extLst>
          </p:cNvPr>
          <p:cNvGraphicFramePr>
            <a:graphicFrameLocks noChangeAspect="1"/>
          </p:cNvGraphicFramePr>
          <p:nvPr>
            <p:extLst>
              <p:ext uri="{D42A27DB-BD31-4B8C-83A1-F6EECF244321}">
                <p14:modId xmlns:p14="http://schemas.microsoft.com/office/powerpoint/2010/main" val="2842201924"/>
              </p:ext>
            </p:extLst>
          </p:nvPr>
        </p:nvGraphicFramePr>
        <p:xfrm>
          <a:off x="207055" y="1952314"/>
          <a:ext cx="6419440" cy="3421827"/>
        </p:xfrm>
        <a:graphic>
          <a:graphicData uri="http://schemas.openxmlformats.org/presentationml/2006/ole">
            <mc:AlternateContent xmlns:mc="http://schemas.openxmlformats.org/markup-compatibility/2006">
              <mc:Choice xmlns:v="urn:schemas-microsoft-com:vml" Requires="v">
                <p:oleObj name="Worksheet" r:id="rId2" imgW="5349329" imgH="2849915" progId="Excel.Sheet.12">
                  <p:embed/>
                </p:oleObj>
              </mc:Choice>
              <mc:Fallback>
                <p:oleObj name="Worksheet" r:id="rId2" imgW="5349329" imgH="2849915" progId="Excel.Sheet.12">
                  <p:embed/>
                  <p:pic>
                    <p:nvPicPr>
                      <p:cNvPr id="9" name="Object 8">
                        <a:extLst>
                          <a:ext uri="{FF2B5EF4-FFF2-40B4-BE49-F238E27FC236}">
                            <a16:creationId xmlns:a16="http://schemas.microsoft.com/office/drawing/2014/main" id="{C930A6A0-BA42-CF40-E735-D2817CD56BB9}"/>
                          </a:ext>
                        </a:extLst>
                      </p:cNvPr>
                      <p:cNvPicPr/>
                      <p:nvPr/>
                    </p:nvPicPr>
                    <p:blipFill>
                      <a:blip r:embed="rId3"/>
                      <a:stretch>
                        <a:fillRect/>
                      </a:stretch>
                    </p:blipFill>
                    <p:spPr>
                      <a:xfrm>
                        <a:off x="207055" y="1952314"/>
                        <a:ext cx="6419440" cy="3421827"/>
                      </a:xfrm>
                      <a:prstGeom prst="rect">
                        <a:avLst/>
                      </a:prstGeom>
                    </p:spPr>
                  </p:pic>
                </p:oleObj>
              </mc:Fallback>
            </mc:AlternateContent>
          </a:graphicData>
        </a:graphic>
      </p:graphicFrame>
      <p:sp>
        <p:nvSpPr>
          <p:cNvPr id="10" name="TextBox 9">
            <a:extLst>
              <a:ext uri="{FF2B5EF4-FFF2-40B4-BE49-F238E27FC236}">
                <a16:creationId xmlns:a16="http://schemas.microsoft.com/office/drawing/2014/main" id="{09E158EC-6371-0BE6-C1BB-244247DD060B}"/>
              </a:ext>
            </a:extLst>
          </p:cNvPr>
          <p:cNvSpPr txBox="1"/>
          <p:nvPr/>
        </p:nvSpPr>
        <p:spPr>
          <a:xfrm>
            <a:off x="6733942" y="1548354"/>
            <a:ext cx="5280637" cy="5201424"/>
          </a:xfrm>
          <a:prstGeom prst="rect">
            <a:avLst/>
          </a:prstGeom>
          <a:noFill/>
          <a:ln>
            <a:solidFill>
              <a:schemeClr val="tx1"/>
            </a:solidFill>
          </a:ln>
        </p:spPr>
        <p:txBody>
          <a:bodyPr wrap="square" lIns="91440" tIns="45720" rIns="91440" bIns="45720" rtlCol="0" anchor="t">
            <a:spAutoFit/>
          </a:bodyPr>
          <a:lstStyle/>
          <a:p>
            <a:r>
              <a:rPr lang="en-US" sz="2400" b="1" dirty="0"/>
              <a:t>SOAER Enhancements</a:t>
            </a:r>
            <a:endParaRPr lang="en-US" dirty="0"/>
          </a:p>
          <a:p>
            <a:pPr marL="342900" indent="-342900">
              <a:buFont typeface="Arial"/>
              <a:buChar char="•"/>
            </a:pPr>
            <a:r>
              <a:rPr lang="en-US" sz="2000" dirty="0">
                <a:solidFill>
                  <a:srgbClr val="000000"/>
                </a:solidFill>
              </a:rPr>
              <a:t>Address data gaps and reflect what we heard at workshops</a:t>
            </a:r>
          </a:p>
          <a:p>
            <a:r>
              <a:rPr lang="en-US" sz="2000" b="1" dirty="0">
                <a:solidFill>
                  <a:schemeClr val="accent1">
                    <a:lumMod val="76000"/>
                  </a:schemeClr>
                </a:solidFill>
              </a:rPr>
              <a:t>Lakes and Deltas – </a:t>
            </a:r>
            <a:r>
              <a:rPr lang="en-US" dirty="0">
                <a:solidFill>
                  <a:schemeClr val="accent1">
                    <a:lumMod val="76000"/>
                  </a:schemeClr>
                </a:solidFill>
              </a:rPr>
              <a:t>profile the 3 largest lakes and the 3 deltas;</a:t>
            </a:r>
            <a:r>
              <a:rPr lang="en-US" dirty="0">
                <a:solidFill>
                  <a:srgbClr val="92D050"/>
                </a:solidFill>
              </a:rPr>
              <a:t> </a:t>
            </a:r>
            <a:r>
              <a:rPr lang="en-US" dirty="0">
                <a:solidFill>
                  <a:srgbClr val="00B050"/>
                </a:solidFill>
              </a:rPr>
              <a:t>outreach recommended</a:t>
            </a:r>
          </a:p>
          <a:p>
            <a:r>
              <a:rPr lang="en-US" sz="2000" b="1" dirty="0">
                <a:solidFill>
                  <a:schemeClr val="accent1">
                    <a:lumMod val="76000"/>
                  </a:schemeClr>
                </a:solidFill>
              </a:rPr>
              <a:t>BWMAs</a:t>
            </a:r>
            <a:r>
              <a:rPr lang="en-US" b="1" dirty="0">
                <a:solidFill>
                  <a:schemeClr val="accent1">
                    <a:lumMod val="76000"/>
                  </a:schemeClr>
                </a:solidFill>
              </a:rPr>
              <a:t> – </a:t>
            </a:r>
            <a:r>
              <a:rPr lang="en-US" dirty="0">
                <a:solidFill>
                  <a:schemeClr val="accent1">
                    <a:lumMod val="76000"/>
                  </a:schemeClr>
                </a:solidFill>
              </a:rPr>
              <a:t>highlight work in the basin that bridges knowledge systems; part of the SoW contract; </a:t>
            </a:r>
            <a:r>
              <a:rPr lang="en-US" dirty="0">
                <a:solidFill>
                  <a:srgbClr val="00B050"/>
                </a:solidFill>
              </a:rPr>
              <a:t>requires outreach </a:t>
            </a:r>
            <a:endParaRPr lang="en-US" dirty="0"/>
          </a:p>
          <a:p>
            <a:r>
              <a:rPr lang="en-US" sz="2000" b="1" dirty="0">
                <a:solidFill>
                  <a:schemeClr val="accent1">
                    <a:lumMod val="76000"/>
                  </a:schemeClr>
                </a:solidFill>
              </a:rPr>
              <a:t>Place names </a:t>
            </a:r>
            <a:r>
              <a:rPr lang="en-US" b="1" dirty="0">
                <a:solidFill>
                  <a:schemeClr val="accent1">
                    <a:lumMod val="76000"/>
                  </a:schemeClr>
                </a:solidFill>
              </a:rPr>
              <a:t>– </a:t>
            </a:r>
            <a:r>
              <a:rPr lang="en-US" dirty="0">
                <a:solidFill>
                  <a:schemeClr val="accent1">
                    <a:lumMod val="76000"/>
                  </a:schemeClr>
                </a:solidFill>
              </a:rPr>
              <a:t>link to online resources and include place names in SOAER content; part of the SoW; </a:t>
            </a:r>
            <a:r>
              <a:rPr lang="en-US" dirty="0">
                <a:solidFill>
                  <a:srgbClr val="00B050"/>
                </a:solidFill>
              </a:rPr>
              <a:t>requires outreach</a:t>
            </a:r>
          </a:p>
          <a:p>
            <a:r>
              <a:rPr lang="en-US" sz="2000" b="1" dirty="0">
                <a:solidFill>
                  <a:schemeClr val="accent1">
                    <a:lumMod val="76000"/>
                  </a:schemeClr>
                </a:solidFill>
              </a:rPr>
              <a:t>Climate </a:t>
            </a:r>
            <a:r>
              <a:rPr lang="en-US" b="1" dirty="0">
                <a:solidFill>
                  <a:schemeClr val="accent1">
                    <a:lumMod val="76000"/>
                  </a:schemeClr>
                </a:solidFill>
              </a:rPr>
              <a:t>– </a:t>
            </a:r>
            <a:r>
              <a:rPr lang="en-US" dirty="0">
                <a:solidFill>
                  <a:schemeClr val="accent1">
                    <a:lumMod val="76000"/>
                  </a:schemeClr>
                </a:solidFill>
              </a:rPr>
              <a:t>workshop to engage knowledge holders and generate information for the SOAER </a:t>
            </a:r>
            <a:r>
              <a:rPr lang="en-US" dirty="0">
                <a:solidFill>
                  <a:srgbClr val="7030A0"/>
                </a:solidFill>
              </a:rPr>
              <a:t>(currently proposed as outside the SoW contract)</a:t>
            </a:r>
            <a:r>
              <a:rPr lang="en-US" dirty="0">
                <a:solidFill>
                  <a:schemeClr val="accent1">
                    <a:lumMod val="76000"/>
                  </a:schemeClr>
                </a:solidFill>
              </a:rPr>
              <a:t>; </a:t>
            </a:r>
            <a:r>
              <a:rPr lang="en-US" dirty="0">
                <a:solidFill>
                  <a:srgbClr val="00B050"/>
                </a:solidFill>
              </a:rPr>
              <a:t>requires outreach</a:t>
            </a:r>
          </a:p>
          <a:p>
            <a:endParaRPr lang="en-US" dirty="0">
              <a:solidFill>
                <a:srgbClr val="00B050"/>
              </a:solidFill>
            </a:endParaRPr>
          </a:p>
          <a:p>
            <a:endParaRPr lang="en-US" sz="2400" b="1" dirty="0"/>
          </a:p>
        </p:txBody>
      </p:sp>
      <p:sp>
        <p:nvSpPr>
          <p:cNvPr id="3" name="TextBox 2">
            <a:extLst>
              <a:ext uri="{FF2B5EF4-FFF2-40B4-BE49-F238E27FC236}">
                <a16:creationId xmlns:a16="http://schemas.microsoft.com/office/drawing/2014/main" id="{F91DA2D8-F440-74B3-2675-01C9B76880C3}"/>
              </a:ext>
            </a:extLst>
          </p:cNvPr>
          <p:cNvSpPr txBox="1"/>
          <p:nvPr/>
        </p:nvSpPr>
        <p:spPr>
          <a:xfrm>
            <a:off x="246971" y="1452774"/>
            <a:ext cx="489584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t>2019 Contract – Budget breakdown</a:t>
            </a:r>
          </a:p>
        </p:txBody>
      </p:sp>
    </p:spTree>
    <p:extLst>
      <p:ext uri="{BB962C8B-B14F-4D97-AF65-F5344CB8AC3E}">
        <p14:creationId xmlns:p14="http://schemas.microsoft.com/office/powerpoint/2010/main" val="17117706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7EFE7B-A2B3-1870-F000-2D9B752014DB}"/>
              </a:ext>
            </a:extLst>
          </p:cNvPr>
          <p:cNvSpPr>
            <a:spLocks noGrp="1"/>
          </p:cNvSpPr>
          <p:nvPr>
            <p:ph type="title"/>
          </p:nvPr>
        </p:nvSpPr>
        <p:spPr/>
        <p:txBody>
          <a:bodyPr/>
          <a:lstStyle/>
          <a:p>
            <a:r>
              <a:rPr lang="en-US" b="1"/>
              <a:t>SOAER Budget  </a:t>
            </a:r>
          </a:p>
        </p:txBody>
      </p:sp>
      <p:sp>
        <p:nvSpPr>
          <p:cNvPr id="3" name="Text Placeholder 2">
            <a:extLst>
              <a:ext uri="{FF2B5EF4-FFF2-40B4-BE49-F238E27FC236}">
                <a16:creationId xmlns:a16="http://schemas.microsoft.com/office/drawing/2014/main" id="{322FED4D-7729-6BD1-20EB-8A2208EB4F11}"/>
              </a:ext>
            </a:extLst>
          </p:cNvPr>
          <p:cNvSpPr>
            <a:spLocks noGrp="1"/>
          </p:cNvSpPr>
          <p:nvPr>
            <p:ph type="body" idx="1"/>
          </p:nvPr>
        </p:nvSpPr>
        <p:spPr/>
        <p:txBody>
          <a:bodyPr>
            <a:normAutofit fontScale="92500" lnSpcReduction="20000"/>
          </a:bodyPr>
          <a:lstStyle/>
          <a:p>
            <a:r>
              <a:rPr lang="en-US" sz="3200"/>
              <a:t>2019 SOAER Contract</a:t>
            </a:r>
          </a:p>
        </p:txBody>
      </p:sp>
      <p:sp>
        <p:nvSpPr>
          <p:cNvPr id="4" name="Content Placeholder 3">
            <a:extLst>
              <a:ext uri="{FF2B5EF4-FFF2-40B4-BE49-F238E27FC236}">
                <a16:creationId xmlns:a16="http://schemas.microsoft.com/office/drawing/2014/main" id="{0C09DDC9-9BDD-3F8A-F897-0E367233D203}"/>
              </a:ext>
            </a:extLst>
          </p:cNvPr>
          <p:cNvSpPr>
            <a:spLocks noGrp="1"/>
          </p:cNvSpPr>
          <p:nvPr>
            <p:ph sz="half" idx="2"/>
          </p:nvPr>
        </p:nvSpPr>
        <p:spPr/>
        <p:txBody>
          <a:bodyPr vert="horz" lIns="91440" tIns="45720" rIns="91440" bIns="45720" rtlCol="0" anchor="t">
            <a:normAutofit/>
          </a:bodyPr>
          <a:lstStyle/>
          <a:p>
            <a:r>
              <a:rPr lang="en-US"/>
              <a:t>2021 SOAER cost in 2019 dollars: </a:t>
            </a:r>
            <a:r>
              <a:rPr lang="en-US" b="1"/>
              <a:t>$259,900.00</a:t>
            </a:r>
            <a:endParaRPr lang="en-US"/>
          </a:p>
          <a:p>
            <a:r>
              <a:rPr lang="en-US"/>
              <a:t>Proposed budget envelope for SOAER update is </a:t>
            </a:r>
            <a:r>
              <a:rPr lang="en-US" b="1"/>
              <a:t>$309,000.00</a:t>
            </a:r>
            <a:endParaRPr lang="en-US"/>
          </a:p>
          <a:p>
            <a:r>
              <a:rPr lang="en-US"/>
              <a:t>2021 SOAER cost in 2025 dollars: </a:t>
            </a:r>
            <a:r>
              <a:rPr lang="en-US" b="1"/>
              <a:t>$312,200.00</a:t>
            </a:r>
            <a:endParaRPr lang="en-US"/>
          </a:p>
          <a:p>
            <a:pPr lvl="1"/>
            <a:r>
              <a:rPr lang="en-US" b="1"/>
              <a:t>~20% </a:t>
            </a:r>
            <a:r>
              <a:rPr lang="en-US"/>
              <a:t>inflation in six years</a:t>
            </a:r>
          </a:p>
          <a:p>
            <a:endParaRPr lang="en-US" b="1"/>
          </a:p>
          <a:p>
            <a:endParaRPr lang="en-US"/>
          </a:p>
        </p:txBody>
      </p:sp>
      <p:sp>
        <p:nvSpPr>
          <p:cNvPr id="5" name="Text Placeholder 4">
            <a:extLst>
              <a:ext uri="{FF2B5EF4-FFF2-40B4-BE49-F238E27FC236}">
                <a16:creationId xmlns:a16="http://schemas.microsoft.com/office/drawing/2014/main" id="{C1699E06-ADCB-CCBC-525E-F2A7AB758798}"/>
              </a:ext>
            </a:extLst>
          </p:cNvPr>
          <p:cNvSpPr>
            <a:spLocks noGrp="1"/>
          </p:cNvSpPr>
          <p:nvPr>
            <p:ph type="body" sz="quarter" idx="3"/>
          </p:nvPr>
        </p:nvSpPr>
        <p:spPr/>
        <p:txBody>
          <a:bodyPr>
            <a:normAutofit fontScale="92500" lnSpcReduction="20000"/>
          </a:bodyPr>
          <a:lstStyle/>
          <a:p>
            <a:r>
              <a:rPr lang="en-US" sz="3200" dirty="0"/>
              <a:t>Cost of Recent Workshops and Videos</a:t>
            </a:r>
          </a:p>
        </p:txBody>
      </p:sp>
      <p:sp>
        <p:nvSpPr>
          <p:cNvPr id="6" name="Content Placeholder 5">
            <a:extLst>
              <a:ext uri="{FF2B5EF4-FFF2-40B4-BE49-F238E27FC236}">
                <a16:creationId xmlns:a16="http://schemas.microsoft.com/office/drawing/2014/main" id="{FEB2BCD5-F785-F547-43BA-38A9D866D037}"/>
              </a:ext>
            </a:extLst>
          </p:cNvPr>
          <p:cNvSpPr>
            <a:spLocks noGrp="1"/>
          </p:cNvSpPr>
          <p:nvPr>
            <p:ph sz="quarter" idx="4"/>
          </p:nvPr>
        </p:nvSpPr>
        <p:spPr/>
        <p:txBody>
          <a:bodyPr vert="horz" lIns="91440" tIns="45720" rIns="91440" bIns="45720" rtlCol="0" anchor="t">
            <a:noAutofit/>
          </a:bodyPr>
          <a:lstStyle/>
          <a:p>
            <a:pPr>
              <a:lnSpc>
                <a:spcPct val="100000"/>
              </a:lnSpc>
              <a:spcBef>
                <a:spcPts val="0"/>
              </a:spcBef>
            </a:pPr>
            <a:r>
              <a:rPr lang="en-US" sz="2000" b="1"/>
              <a:t>MRBB Video (2022-23): $39,900.00</a:t>
            </a:r>
            <a:endParaRPr lang="en-US" sz="2000"/>
          </a:p>
          <a:p>
            <a:pPr marL="285750" indent="-285750">
              <a:lnSpc>
                <a:spcPct val="100000"/>
              </a:lnSpc>
              <a:spcBef>
                <a:spcPts val="0"/>
              </a:spcBef>
              <a:buFont typeface="Arial,Sans-Serif" panose="020B0604020202020204" pitchFamily="34" charset="0"/>
            </a:pPr>
            <a:r>
              <a:rPr lang="en-US" sz="2000"/>
              <a:t>10 min video. What is the MRRB, vison, goals, members, and the SOAER</a:t>
            </a:r>
          </a:p>
          <a:p>
            <a:pPr marL="742950" lvl="1" indent="-285750">
              <a:lnSpc>
                <a:spcPct val="100000"/>
              </a:lnSpc>
              <a:spcBef>
                <a:spcPts val="0"/>
              </a:spcBef>
              <a:buFont typeface="Arial,Sans-Serif" panose="020B0604020202020204" pitchFamily="34" charset="0"/>
            </a:pPr>
            <a:r>
              <a:rPr lang="en-US" sz="2000"/>
              <a:t>ECCC contact </a:t>
            </a:r>
          </a:p>
          <a:p>
            <a:pPr marL="285750" indent="-285750">
              <a:lnSpc>
                <a:spcPct val="100000"/>
              </a:lnSpc>
              <a:spcBef>
                <a:spcPts val="0"/>
              </a:spcBef>
              <a:buFont typeface="Arial,Sans-Serif" panose="020B0604020202020204" pitchFamily="34" charset="0"/>
            </a:pPr>
            <a:endParaRPr lang="en-US" sz="2000"/>
          </a:p>
          <a:p>
            <a:pPr>
              <a:lnSpc>
                <a:spcPct val="100000"/>
              </a:lnSpc>
              <a:spcBef>
                <a:spcPts val="0"/>
              </a:spcBef>
            </a:pPr>
            <a:r>
              <a:rPr lang="en-US" sz="2000" b="1"/>
              <a:t>U of C workshop (2023): $129,640.00</a:t>
            </a:r>
            <a:endParaRPr lang="en-US" sz="2000"/>
          </a:p>
          <a:p>
            <a:pPr marL="285750" indent="-285750">
              <a:lnSpc>
                <a:spcPct val="100000"/>
              </a:lnSpc>
              <a:spcBef>
                <a:spcPts val="0"/>
              </a:spcBef>
              <a:buFont typeface="Arial,Sans-Serif" panose="020B0604020202020204" pitchFamily="34" charset="0"/>
            </a:pPr>
            <a:r>
              <a:rPr lang="en-US" sz="2000"/>
              <a:t>In person workshop. Representatives from the basin discussed ideas and recommendations for accessible ‘State of’ reporting </a:t>
            </a:r>
          </a:p>
          <a:p>
            <a:pPr marL="742950" lvl="1" indent="-285750">
              <a:lnSpc>
                <a:spcPct val="100000"/>
              </a:lnSpc>
              <a:spcBef>
                <a:spcPts val="0"/>
              </a:spcBef>
              <a:buFont typeface="Arial,Sans-Serif" panose="020B0604020202020204" pitchFamily="34" charset="0"/>
            </a:pPr>
            <a:r>
              <a:rPr lang="en-US" sz="2000"/>
              <a:t>ECCC grant</a:t>
            </a:r>
          </a:p>
          <a:p>
            <a:endParaRPr lang="en-US" b="1"/>
          </a:p>
          <a:p>
            <a:endParaRPr lang="en-US"/>
          </a:p>
        </p:txBody>
      </p:sp>
      <p:sp>
        <p:nvSpPr>
          <p:cNvPr id="7" name="Slide Number Placeholder 6">
            <a:extLst>
              <a:ext uri="{FF2B5EF4-FFF2-40B4-BE49-F238E27FC236}">
                <a16:creationId xmlns:a16="http://schemas.microsoft.com/office/drawing/2014/main" id="{3E79305D-60A3-F5A8-06EA-EB3162CDB232}"/>
              </a:ext>
            </a:extLst>
          </p:cNvPr>
          <p:cNvSpPr>
            <a:spLocks noGrp="1"/>
          </p:cNvSpPr>
          <p:nvPr>
            <p:ph type="sldNum" sz="quarter" idx="12"/>
          </p:nvPr>
        </p:nvSpPr>
        <p:spPr/>
        <p:txBody>
          <a:bodyPr/>
          <a:lstStyle/>
          <a:p>
            <a:fld id="{960381B3-8686-42CE-AE29-5D40F96228CF}" type="slidenum">
              <a:rPr lang="en-US" smtClean="0"/>
              <a:pPr/>
              <a:t>21</a:t>
            </a:fld>
            <a:endParaRPr lang="en-US"/>
          </a:p>
        </p:txBody>
      </p:sp>
      <p:cxnSp>
        <p:nvCxnSpPr>
          <p:cNvPr id="9" name="Straight Connector 8">
            <a:extLst>
              <a:ext uri="{FF2B5EF4-FFF2-40B4-BE49-F238E27FC236}">
                <a16:creationId xmlns:a16="http://schemas.microsoft.com/office/drawing/2014/main" id="{9C2363E3-32ED-F4BF-D223-AE0B969D438D}"/>
              </a:ext>
            </a:extLst>
          </p:cNvPr>
          <p:cNvCxnSpPr>
            <a:cxnSpLocks/>
          </p:cNvCxnSpPr>
          <p:nvPr/>
        </p:nvCxnSpPr>
        <p:spPr>
          <a:xfrm>
            <a:off x="6368143" y="3918857"/>
            <a:ext cx="4615542"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46695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A3AA6-D895-4891-474E-2063D3C5CEF9}"/>
              </a:ext>
            </a:extLst>
          </p:cNvPr>
          <p:cNvSpPr>
            <a:spLocks noGrp="1"/>
          </p:cNvSpPr>
          <p:nvPr>
            <p:ph type="title"/>
          </p:nvPr>
        </p:nvSpPr>
        <p:spPr/>
        <p:txBody>
          <a:bodyPr/>
          <a:lstStyle/>
          <a:p>
            <a:r>
              <a:rPr lang="en-US" b="1"/>
              <a:t>Outreach</a:t>
            </a:r>
          </a:p>
        </p:txBody>
      </p:sp>
      <p:sp>
        <p:nvSpPr>
          <p:cNvPr id="4" name="Slide Number Placeholder 3">
            <a:extLst>
              <a:ext uri="{FF2B5EF4-FFF2-40B4-BE49-F238E27FC236}">
                <a16:creationId xmlns:a16="http://schemas.microsoft.com/office/drawing/2014/main" id="{4059EC42-FF1A-4A0F-A96F-F0C5C5C8DFC7}"/>
              </a:ext>
            </a:extLst>
          </p:cNvPr>
          <p:cNvSpPr>
            <a:spLocks noGrp="1"/>
          </p:cNvSpPr>
          <p:nvPr>
            <p:ph type="sldNum" sz="quarter" idx="12"/>
          </p:nvPr>
        </p:nvSpPr>
        <p:spPr/>
        <p:txBody>
          <a:bodyPr/>
          <a:lstStyle/>
          <a:p>
            <a:fld id="{960381B3-8686-42CE-AE29-5D40F96228CF}" type="slidenum">
              <a:rPr lang="en-US" smtClean="0"/>
              <a:pPr/>
              <a:t>22</a:t>
            </a:fld>
            <a:endParaRPr lang="en-US"/>
          </a:p>
        </p:txBody>
      </p:sp>
      <p:sp>
        <p:nvSpPr>
          <p:cNvPr id="3" name="TextBox 2">
            <a:extLst>
              <a:ext uri="{FF2B5EF4-FFF2-40B4-BE49-F238E27FC236}">
                <a16:creationId xmlns:a16="http://schemas.microsoft.com/office/drawing/2014/main" id="{8FD06EF5-8CE6-B0A8-C0FF-CC60035AACB8}"/>
              </a:ext>
            </a:extLst>
          </p:cNvPr>
          <p:cNvSpPr txBox="1"/>
          <p:nvPr/>
        </p:nvSpPr>
        <p:spPr>
          <a:xfrm>
            <a:off x="841429" y="1583523"/>
            <a:ext cx="9669970" cy="449353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Sans-Serif"/>
              <a:buChar char="•"/>
            </a:pPr>
            <a:r>
              <a:rPr lang="en-US" sz="2200" dirty="0"/>
              <a:t>In 2018-19, Indigenous members of the MRBB sent letters to Indigenous organizations in the basin that informed recipients about the plan to develop an online State of the Aquatic Ecosystem Report.  MRBB Secretariat has shared the SOAER website at multiple venues. </a:t>
            </a:r>
          </a:p>
          <a:p>
            <a:pPr marL="285750" indent="-285750">
              <a:buFont typeface="Arial,Sans-Serif"/>
              <a:buChar char="•"/>
            </a:pPr>
            <a:r>
              <a:rPr lang="en-US" sz="2200" dirty="0"/>
              <a:t>Outreach could be key to establishing new partnerships and addressing important data gaps. Members of the MRBB Secretariat have started to connect with existing network. There are other possible collaborators that we could connect with (i.e. Global Water Futures, Arramat). </a:t>
            </a:r>
            <a:endParaRPr lang="en-US" dirty="0"/>
          </a:p>
          <a:p>
            <a:pPr marL="285750" indent="-285750">
              <a:buFont typeface="Arial,Sans-Serif"/>
              <a:buChar char="•"/>
            </a:pPr>
            <a:r>
              <a:rPr lang="en-US" sz="2200" dirty="0"/>
              <a:t>Current approach requires outreach to link to existing material, profile bridging at BMCs, develop a robust climate section and ensure support to include online content.  </a:t>
            </a:r>
          </a:p>
          <a:p>
            <a:pPr marL="285750" indent="-285750">
              <a:buFont typeface="Arial,Sans-Serif"/>
              <a:buChar char="•"/>
            </a:pPr>
            <a:r>
              <a:rPr lang="en-US" sz="2200" dirty="0"/>
              <a:t>MRBB Secretariat intends to reconnect with B. Parlee to seek advice on advising holders of current knowledge on the SOAER of the update.</a:t>
            </a:r>
            <a:r>
              <a:rPr lang="en-US" dirty="0"/>
              <a:t>  </a:t>
            </a:r>
          </a:p>
        </p:txBody>
      </p:sp>
    </p:spTree>
    <p:extLst>
      <p:ext uri="{BB962C8B-B14F-4D97-AF65-F5344CB8AC3E}">
        <p14:creationId xmlns:p14="http://schemas.microsoft.com/office/powerpoint/2010/main" val="24855017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58962-41A9-F032-4AF2-39BD3018FF0E}"/>
              </a:ext>
            </a:extLst>
          </p:cNvPr>
          <p:cNvSpPr>
            <a:spLocks noGrp="1"/>
          </p:cNvSpPr>
          <p:nvPr>
            <p:ph type="title"/>
          </p:nvPr>
        </p:nvSpPr>
        <p:spPr/>
        <p:txBody>
          <a:bodyPr/>
          <a:lstStyle/>
          <a:p>
            <a:r>
              <a:rPr lang="en-US" b="1" dirty="0"/>
              <a:t>Outreach </a:t>
            </a:r>
          </a:p>
        </p:txBody>
      </p:sp>
      <p:sp>
        <p:nvSpPr>
          <p:cNvPr id="3" name="Content Placeholder 2">
            <a:extLst>
              <a:ext uri="{FF2B5EF4-FFF2-40B4-BE49-F238E27FC236}">
                <a16:creationId xmlns:a16="http://schemas.microsoft.com/office/drawing/2014/main" id="{D76FA8A2-417A-0BDA-28C4-26FA0A2F20C7}"/>
              </a:ext>
            </a:extLst>
          </p:cNvPr>
          <p:cNvSpPr>
            <a:spLocks noGrp="1"/>
          </p:cNvSpPr>
          <p:nvPr>
            <p:ph idx="1"/>
          </p:nvPr>
        </p:nvSpPr>
        <p:spPr>
          <a:xfrm>
            <a:off x="838200" y="1479534"/>
            <a:ext cx="10515600" cy="4351338"/>
          </a:xfrm>
        </p:spPr>
        <p:txBody>
          <a:bodyPr vert="horz" lIns="91440" tIns="45720" rIns="91440" bIns="45720" rtlCol="0" anchor="t">
            <a:noAutofit/>
          </a:bodyPr>
          <a:lstStyle/>
          <a:p>
            <a:r>
              <a:rPr lang="en-US" sz="2200" dirty="0"/>
              <a:t>Summer/fall 2025 – MRBB Secretariat and TKSP Committee members send letters/emails informing recipients of intent to update the SOAER. Share update priorities. </a:t>
            </a:r>
          </a:p>
          <a:p>
            <a:r>
              <a:rPr lang="en-US" sz="2200" dirty="0"/>
              <a:t>Fall/Winter 2025 - MRBB Secretariat and TKSP Committee members send letters/emails informing recipients that the contract has been awarded and invite those interested in sharing information to contact MRBB secretariat and/or contractor.</a:t>
            </a:r>
          </a:p>
          <a:p>
            <a:r>
              <a:rPr lang="en-US" sz="2200" dirty="0"/>
              <a:t>Tailored messages as required for climate change workshop, BMCs,  owners of online information, videos and placenames.   </a:t>
            </a:r>
          </a:p>
          <a:p>
            <a:r>
              <a:rPr lang="en-US" sz="2200" dirty="0"/>
              <a:t>Recipients – Indigenous organizations, academic partners, funding program managers, others?</a:t>
            </a:r>
          </a:p>
          <a:p>
            <a:r>
              <a:rPr lang="en-US" sz="2200" b="1" dirty="0"/>
              <a:t>Support Required </a:t>
            </a:r>
            <a:r>
              <a:rPr lang="en-US" sz="2200" dirty="0"/>
              <a:t>- Secretariat does not have a database of contact information </a:t>
            </a:r>
          </a:p>
        </p:txBody>
      </p:sp>
      <p:sp>
        <p:nvSpPr>
          <p:cNvPr id="4" name="Slide Number Placeholder 3">
            <a:extLst>
              <a:ext uri="{FF2B5EF4-FFF2-40B4-BE49-F238E27FC236}">
                <a16:creationId xmlns:a16="http://schemas.microsoft.com/office/drawing/2014/main" id="{FD4F2B26-6071-5CC5-A0AA-5DC40238D9AA}"/>
              </a:ext>
            </a:extLst>
          </p:cNvPr>
          <p:cNvSpPr>
            <a:spLocks noGrp="1"/>
          </p:cNvSpPr>
          <p:nvPr>
            <p:ph type="sldNum" sz="quarter" idx="12"/>
          </p:nvPr>
        </p:nvSpPr>
        <p:spPr/>
        <p:txBody>
          <a:bodyPr/>
          <a:lstStyle/>
          <a:p>
            <a:fld id="{960381B3-8686-42CE-AE29-5D40F96228CF}" type="slidenum">
              <a:rPr lang="en-US" smtClean="0"/>
              <a:pPr/>
              <a:t>23</a:t>
            </a:fld>
            <a:endParaRPr lang="en-US"/>
          </a:p>
        </p:txBody>
      </p:sp>
    </p:spTree>
    <p:extLst>
      <p:ext uri="{BB962C8B-B14F-4D97-AF65-F5344CB8AC3E}">
        <p14:creationId xmlns:p14="http://schemas.microsoft.com/office/powerpoint/2010/main" val="12548365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689DD-552E-1100-7BA8-C26780FF0FDA}"/>
              </a:ext>
            </a:extLst>
          </p:cNvPr>
          <p:cNvSpPr>
            <a:spLocks noGrp="1"/>
          </p:cNvSpPr>
          <p:nvPr>
            <p:ph type="title"/>
          </p:nvPr>
        </p:nvSpPr>
        <p:spPr/>
        <p:txBody>
          <a:bodyPr/>
          <a:lstStyle/>
          <a:p>
            <a:r>
              <a:rPr lang="en-US" b="1"/>
              <a:t>Draft letter and details to sort out</a:t>
            </a:r>
          </a:p>
        </p:txBody>
      </p:sp>
      <p:sp>
        <p:nvSpPr>
          <p:cNvPr id="3" name="Content Placeholder 2">
            <a:extLst>
              <a:ext uri="{FF2B5EF4-FFF2-40B4-BE49-F238E27FC236}">
                <a16:creationId xmlns:a16="http://schemas.microsoft.com/office/drawing/2014/main" id="{F31D48C5-BE38-09E8-7645-17E6E8DDFFCA}"/>
              </a:ext>
            </a:extLst>
          </p:cNvPr>
          <p:cNvSpPr>
            <a:spLocks noGrp="1"/>
          </p:cNvSpPr>
          <p:nvPr>
            <p:ph idx="1"/>
          </p:nvPr>
        </p:nvSpPr>
        <p:spPr/>
        <p:txBody>
          <a:bodyPr vert="horz" lIns="91440" tIns="45720" rIns="91440" bIns="45720" rtlCol="0" anchor="t">
            <a:normAutofit/>
          </a:bodyPr>
          <a:lstStyle/>
          <a:p>
            <a:r>
              <a:rPr lang="en-US">
                <a:ea typeface="+mn-lt"/>
                <a:cs typeface="+mn-lt"/>
              </a:rPr>
              <a:t>Draft letter is included in the meeting package as an example.  This letter is based on drafts of the 2019 letter sent by MRBB Indigenous members.</a:t>
            </a:r>
          </a:p>
          <a:p>
            <a:pPr lvl="1">
              <a:buFont typeface="Courier New" panose="020B0604020202020204" pitchFamily="34" charset="0"/>
              <a:buChar char="o"/>
            </a:pPr>
            <a:r>
              <a:rPr lang="en-US">
                <a:ea typeface="+mn-lt"/>
                <a:cs typeface="+mn-lt"/>
              </a:rPr>
              <a:t>Paper copy or email or both?</a:t>
            </a:r>
            <a:endParaRPr lang="en-US"/>
          </a:p>
          <a:p>
            <a:pPr lvl="1">
              <a:buFont typeface="Courier New" panose="020B0604020202020204" pitchFamily="34" charset="0"/>
              <a:buChar char="o"/>
            </a:pPr>
            <a:r>
              <a:rPr lang="en-US">
                <a:ea typeface="+mn-lt"/>
                <a:cs typeface="+mn-lt"/>
              </a:rPr>
              <a:t>Last time it appears one letter went to a list of people.  is this a good path forward? </a:t>
            </a:r>
          </a:p>
          <a:p>
            <a:pPr lvl="1">
              <a:buFont typeface="Courier New" panose="020B0604020202020204" pitchFamily="34" charset="0"/>
              <a:buChar char="o"/>
            </a:pPr>
            <a:r>
              <a:rPr lang="en-US">
                <a:ea typeface="+mn-lt"/>
                <a:cs typeface="+mn-lt"/>
              </a:rPr>
              <a:t>Last time it appears that provincial/territorial MRBB members provided lists of contacts (names/addresses) to the MRBB secretariat. Is this is the best way to get contact information?  Are there other ways?</a:t>
            </a:r>
            <a:endParaRPr lang="en-US"/>
          </a:p>
          <a:p>
            <a:pPr lvl="1">
              <a:buFont typeface="Courier New" panose="020B0604020202020204" pitchFamily="34" charset="0"/>
              <a:buChar char="o"/>
            </a:pPr>
            <a:r>
              <a:rPr lang="en-US">
                <a:ea typeface="+mn-lt"/>
                <a:cs typeface="+mn-lt"/>
              </a:rPr>
              <a:t>Should the letter be sent to leadership or land managers? </a:t>
            </a:r>
            <a:endParaRPr lang="en-US"/>
          </a:p>
        </p:txBody>
      </p:sp>
      <p:sp>
        <p:nvSpPr>
          <p:cNvPr id="4" name="Slide Number Placeholder 3">
            <a:extLst>
              <a:ext uri="{FF2B5EF4-FFF2-40B4-BE49-F238E27FC236}">
                <a16:creationId xmlns:a16="http://schemas.microsoft.com/office/drawing/2014/main" id="{87F28955-4AEE-E4AC-C3A8-291AB7D137EC}"/>
              </a:ext>
            </a:extLst>
          </p:cNvPr>
          <p:cNvSpPr>
            <a:spLocks noGrp="1"/>
          </p:cNvSpPr>
          <p:nvPr>
            <p:ph type="sldNum" sz="quarter" idx="12"/>
          </p:nvPr>
        </p:nvSpPr>
        <p:spPr/>
        <p:txBody>
          <a:bodyPr/>
          <a:lstStyle/>
          <a:p>
            <a:fld id="{960381B3-8686-42CE-AE29-5D40F96228CF}" type="slidenum">
              <a:rPr lang="en-US" smtClean="0"/>
              <a:pPr/>
              <a:t>24</a:t>
            </a:fld>
            <a:endParaRPr lang="en-US"/>
          </a:p>
        </p:txBody>
      </p:sp>
    </p:spTree>
    <p:extLst>
      <p:ext uri="{BB962C8B-B14F-4D97-AF65-F5344CB8AC3E}">
        <p14:creationId xmlns:p14="http://schemas.microsoft.com/office/powerpoint/2010/main" val="1217967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9BA48F-69DC-2693-9A20-8CC64967DBAB}"/>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B05DDAD-41CC-0051-A9E6-516158651E15}"/>
              </a:ext>
            </a:extLst>
          </p:cNvPr>
          <p:cNvSpPr>
            <a:spLocks noGrp="1"/>
          </p:cNvSpPr>
          <p:nvPr>
            <p:ph type="sldNum" sz="quarter" idx="12"/>
          </p:nvPr>
        </p:nvSpPr>
        <p:spPr/>
        <p:txBody>
          <a:bodyPr/>
          <a:lstStyle/>
          <a:p>
            <a:fld id="{960381B3-8686-42CE-AE29-5D40F96228CF}" type="slidenum">
              <a:rPr lang="en-US" smtClean="0"/>
              <a:pPr/>
              <a:t>25</a:t>
            </a:fld>
            <a:endParaRPr lang="en-US"/>
          </a:p>
        </p:txBody>
      </p:sp>
      <p:pic>
        <p:nvPicPr>
          <p:cNvPr id="7" name="Picture 6" descr="A diagram of a diagram&#10;&#10;AI-generated content may be incorrect.">
            <a:extLst>
              <a:ext uri="{FF2B5EF4-FFF2-40B4-BE49-F238E27FC236}">
                <a16:creationId xmlns:a16="http://schemas.microsoft.com/office/drawing/2014/main" id="{B2E7E0AE-BE4E-1C80-291D-ACB9257310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248" y="0"/>
            <a:ext cx="10705503" cy="6858000"/>
          </a:xfrm>
          <a:prstGeom prst="rect">
            <a:avLst/>
          </a:prstGeom>
        </p:spPr>
      </p:pic>
      <p:sp>
        <p:nvSpPr>
          <p:cNvPr id="3" name="Oval 2">
            <a:extLst>
              <a:ext uri="{FF2B5EF4-FFF2-40B4-BE49-F238E27FC236}">
                <a16:creationId xmlns:a16="http://schemas.microsoft.com/office/drawing/2014/main" id="{4F53545E-5579-B1F2-61C6-07885AFBE5B7}"/>
              </a:ext>
            </a:extLst>
          </p:cNvPr>
          <p:cNvSpPr/>
          <p:nvPr/>
        </p:nvSpPr>
        <p:spPr>
          <a:xfrm>
            <a:off x="5027315" y="157654"/>
            <a:ext cx="3052974" cy="2034989"/>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487896C2-3A2E-E814-C18A-0159D7F142D5}"/>
              </a:ext>
            </a:extLst>
          </p:cNvPr>
          <p:cNvSpPr/>
          <p:nvPr/>
        </p:nvSpPr>
        <p:spPr>
          <a:xfrm>
            <a:off x="7064548" y="1424856"/>
            <a:ext cx="4390956" cy="345145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1001B964-246D-7E1B-040F-FFECD1B62737}"/>
              </a:ext>
            </a:extLst>
          </p:cNvPr>
          <p:cNvSpPr/>
          <p:nvPr/>
        </p:nvSpPr>
        <p:spPr>
          <a:xfrm>
            <a:off x="2629520" y="1351079"/>
            <a:ext cx="3312323" cy="3196102"/>
          </a:xfrm>
          <a:prstGeom prst="ellipse">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611510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diagram of a community held information&#10;&#10;AI-generated content may be incorrect.">
            <a:extLst>
              <a:ext uri="{FF2B5EF4-FFF2-40B4-BE49-F238E27FC236}">
                <a16:creationId xmlns:a16="http://schemas.microsoft.com/office/drawing/2014/main" id="{B037F0DB-0CFF-71D5-1FCD-5DF6610C75DA}"/>
              </a:ext>
            </a:extLst>
          </p:cNvPr>
          <p:cNvPicPr>
            <a:picLocks noChangeAspect="1"/>
          </p:cNvPicPr>
          <p:nvPr/>
        </p:nvPicPr>
        <p:blipFill>
          <a:blip r:embed="rId2"/>
          <a:stretch>
            <a:fillRect/>
          </a:stretch>
        </p:blipFill>
        <p:spPr>
          <a:xfrm>
            <a:off x="6923868" y="1133475"/>
            <a:ext cx="4724400" cy="4591050"/>
          </a:xfrm>
          <a:prstGeom prst="rect">
            <a:avLst/>
          </a:prstGeom>
        </p:spPr>
      </p:pic>
      <p:sp>
        <p:nvSpPr>
          <p:cNvPr id="2" name="Title 1">
            <a:extLst>
              <a:ext uri="{FF2B5EF4-FFF2-40B4-BE49-F238E27FC236}">
                <a16:creationId xmlns:a16="http://schemas.microsoft.com/office/drawing/2014/main" id="{47A2351C-C8DB-3436-7E58-9884E1A3FE5F}"/>
              </a:ext>
            </a:extLst>
          </p:cNvPr>
          <p:cNvSpPr>
            <a:spLocks noGrp="1"/>
          </p:cNvSpPr>
          <p:nvPr>
            <p:ph type="title"/>
          </p:nvPr>
        </p:nvSpPr>
        <p:spPr/>
        <p:txBody>
          <a:bodyPr/>
          <a:lstStyle/>
          <a:p>
            <a:r>
              <a:rPr lang="en-US" b="1"/>
              <a:t>Non-Public Information</a:t>
            </a:r>
            <a:endParaRPr lang="en-CA" b="1"/>
          </a:p>
        </p:txBody>
      </p:sp>
      <p:sp>
        <p:nvSpPr>
          <p:cNvPr id="4" name="Slide Number Placeholder 3">
            <a:extLst>
              <a:ext uri="{FF2B5EF4-FFF2-40B4-BE49-F238E27FC236}">
                <a16:creationId xmlns:a16="http://schemas.microsoft.com/office/drawing/2014/main" id="{248F7DDB-54BC-BE59-649A-8A636378FDA5}"/>
              </a:ext>
            </a:extLst>
          </p:cNvPr>
          <p:cNvSpPr>
            <a:spLocks noGrp="1"/>
          </p:cNvSpPr>
          <p:nvPr>
            <p:ph type="sldNum" sz="quarter" idx="12"/>
          </p:nvPr>
        </p:nvSpPr>
        <p:spPr/>
        <p:txBody>
          <a:bodyPr/>
          <a:lstStyle/>
          <a:p>
            <a:fld id="{960381B3-8686-42CE-AE29-5D40F96228CF}" type="slidenum">
              <a:rPr lang="en-US" smtClean="0"/>
              <a:pPr/>
              <a:t>26</a:t>
            </a:fld>
            <a:endParaRPr lang="en-US"/>
          </a:p>
        </p:txBody>
      </p:sp>
      <p:sp>
        <p:nvSpPr>
          <p:cNvPr id="6" name="TextBox 5">
            <a:extLst>
              <a:ext uri="{FF2B5EF4-FFF2-40B4-BE49-F238E27FC236}">
                <a16:creationId xmlns:a16="http://schemas.microsoft.com/office/drawing/2014/main" id="{108F11E9-0F92-D92E-6165-A211E52E3256}"/>
              </a:ext>
            </a:extLst>
          </p:cNvPr>
          <p:cNvSpPr txBox="1"/>
          <p:nvPr/>
        </p:nvSpPr>
        <p:spPr>
          <a:xfrm>
            <a:off x="751450" y="1747937"/>
            <a:ext cx="6532578" cy="37856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panose="020B0604020202020204" pitchFamily="34" charset="0"/>
              <a:buChar char="•"/>
            </a:pPr>
            <a:r>
              <a:rPr lang="en-US" sz="2000" kern="100">
                <a:effectLst/>
                <a:latin typeface="Aptos" panose="020B0004020202020204" pitchFamily="34" charset="0"/>
                <a:ea typeface="Aptos" panose="020B0004020202020204" pitchFamily="34" charset="0"/>
                <a:cs typeface="Times New Roman" panose="02020603050405020304" pitchFamily="18" charset="0"/>
              </a:rPr>
              <a:t>SOAER 2021 noted gaps with publicly available Indigenous Knowledge (IK)</a:t>
            </a:r>
          </a:p>
          <a:p>
            <a:pPr marL="742950" lvl="1" indent="-285750">
              <a:buFont typeface="Arial" panose="020B0604020202020204" pitchFamily="34" charset="0"/>
              <a:buChar char="•"/>
            </a:pPr>
            <a:r>
              <a:rPr lang="en-US" sz="2000" kern="100">
                <a:latin typeface="Aptos" panose="020B0004020202020204" pitchFamily="34" charset="0"/>
                <a:ea typeface="Aptos" panose="020B0004020202020204" pitchFamily="34" charset="0"/>
                <a:cs typeface="Times New Roman" panose="02020603050405020304" pitchFamily="18" charset="0"/>
              </a:rPr>
              <a:t>IK is held by communities and often not public</a:t>
            </a:r>
            <a:endParaRPr lang="en-US" sz="2000"/>
          </a:p>
          <a:p>
            <a:pPr marL="285750" indent="-285750">
              <a:buFont typeface="Arial" panose="020B0604020202020204" pitchFamily="34" charset="0"/>
              <a:buChar char="•"/>
            </a:pPr>
            <a:r>
              <a:rPr lang="en-US" sz="2000"/>
              <a:t>The SOAER update will bridge IK with science equally for a holistic understanding of aquatic ecosystem health</a:t>
            </a:r>
          </a:p>
          <a:p>
            <a:pPr marL="285750" indent="-285750">
              <a:buFont typeface="Arial" panose="020B0604020202020204" pitchFamily="34" charset="0"/>
              <a:buChar char="•"/>
            </a:pPr>
            <a:r>
              <a:rPr lang="en-US" sz="2000"/>
              <a:t>Indigenous government and Indigenous organizations are leading more research and monitoring which can be profiled on the SOAER </a:t>
            </a:r>
          </a:p>
          <a:p>
            <a:pPr marL="285750" indent="-285750">
              <a:buFont typeface="Arial" panose="020B0604020202020204" pitchFamily="34" charset="0"/>
              <a:buChar char="•"/>
            </a:pPr>
            <a:r>
              <a:rPr lang="en-US" sz="2000"/>
              <a:t>Consent/data sharing agreements may be required</a:t>
            </a:r>
          </a:p>
          <a:p>
            <a:pPr marL="285750" indent="-285750">
              <a:buFont typeface="Arial" panose="020B0604020202020204" pitchFamily="34" charset="0"/>
              <a:buChar char="•"/>
            </a:pPr>
            <a:r>
              <a:rPr lang="en-US" sz="2000"/>
              <a:t>Indigenous placenames of important places can have both cultural and ecological meaning</a:t>
            </a:r>
          </a:p>
        </p:txBody>
      </p:sp>
    </p:spTree>
    <p:extLst>
      <p:ext uri="{BB962C8B-B14F-4D97-AF65-F5344CB8AC3E}">
        <p14:creationId xmlns:p14="http://schemas.microsoft.com/office/powerpoint/2010/main" val="15960692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FF073-E24B-FD35-34DD-3A391A396FA1}"/>
              </a:ext>
            </a:extLst>
          </p:cNvPr>
          <p:cNvSpPr>
            <a:spLocks noGrp="1"/>
          </p:cNvSpPr>
          <p:nvPr>
            <p:ph type="title"/>
          </p:nvPr>
        </p:nvSpPr>
        <p:spPr/>
        <p:txBody>
          <a:bodyPr/>
          <a:lstStyle/>
          <a:p>
            <a:r>
              <a:rPr lang="en-US" b="1"/>
              <a:t>Non-Public Information</a:t>
            </a:r>
          </a:p>
        </p:txBody>
      </p:sp>
      <p:sp>
        <p:nvSpPr>
          <p:cNvPr id="3" name="Content Placeholder 2">
            <a:extLst>
              <a:ext uri="{FF2B5EF4-FFF2-40B4-BE49-F238E27FC236}">
                <a16:creationId xmlns:a16="http://schemas.microsoft.com/office/drawing/2014/main" id="{CA5B7B85-FB45-FB46-E5DB-8D58B2415E69}"/>
              </a:ext>
            </a:extLst>
          </p:cNvPr>
          <p:cNvSpPr>
            <a:spLocks noGrp="1"/>
          </p:cNvSpPr>
          <p:nvPr>
            <p:ph idx="1"/>
          </p:nvPr>
        </p:nvSpPr>
        <p:spPr>
          <a:xfrm>
            <a:off x="334506" y="1708960"/>
            <a:ext cx="7310822" cy="4428829"/>
          </a:xfrm>
        </p:spPr>
        <p:txBody>
          <a:bodyPr vert="horz" lIns="91440" tIns="45720" rIns="91440" bIns="45720" rtlCol="0" anchor="t">
            <a:normAutofit fontScale="92500"/>
          </a:bodyPr>
          <a:lstStyle/>
          <a:p>
            <a:r>
              <a:rPr lang="en-US" dirty="0"/>
              <a:t>Hope that Indigenous governments and organizations in the basin will be interested in sharing information on the SOAER</a:t>
            </a:r>
          </a:p>
          <a:p>
            <a:r>
              <a:rPr lang="en-US" dirty="0"/>
              <a:t>If partners step forward early, information could be included as part of the update produced by the SOAER update </a:t>
            </a:r>
            <a:r>
              <a:rPr lang="en-US" dirty="0" err="1"/>
              <a:t>SoW.</a:t>
            </a:r>
            <a:endParaRPr lang="en-US" dirty="0"/>
          </a:p>
          <a:p>
            <a:r>
              <a:rPr lang="en-US" dirty="0"/>
              <a:t>If information is shared later, it could be added to the site (level 2 or 3 approval) and included in overall assessment at next update</a:t>
            </a:r>
          </a:p>
          <a:p>
            <a:r>
              <a:rPr lang="en-US" dirty="0"/>
              <a:t>May need to explore funding options available for analysis or knowledge mobilization </a:t>
            </a:r>
          </a:p>
          <a:p>
            <a:endParaRPr lang="en-US" dirty="0"/>
          </a:p>
        </p:txBody>
      </p:sp>
      <p:sp>
        <p:nvSpPr>
          <p:cNvPr id="4" name="Slide Number Placeholder 3">
            <a:extLst>
              <a:ext uri="{FF2B5EF4-FFF2-40B4-BE49-F238E27FC236}">
                <a16:creationId xmlns:a16="http://schemas.microsoft.com/office/drawing/2014/main" id="{AA0B1900-DE60-76AD-CDCC-2A7CE61F12B0}"/>
              </a:ext>
            </a:extLst>
          </p:cNvPr>
          <p:cNvSpPr>
            <a:spLocks noGrp="1"/>
          </p:cNvSpPr>
          <p:nvPr>
            <p:ph type="sldNum" sz="quarter" idx="12"/>
          </p:nvPr>
        </p:nvSpPr>
        <p:spPr/>
        <p:txBody>
          <a:bodyPr/>
          <a:lstStyle/>
          <a:p>
            <a:fld id="{960381B3-8686-42CE-AE29-5D40F96228CF}" type="slidenum">
              <a:rPr lang="en-US" smtClean="0"/>
              <a:pPr/>
              <a:t>27</a:t>
            </a:fld>
            <a:endParaRPr lang="en-US"/>
          </a:p>
        </p:txBody>
      </p:sp>
      <p:pic>
        <p:nvPicPr>
          <p:cNvPr id="6" name="Picture 5" descr="A diagram of a community held information&#10;&#10;AI-generated content may be incorrect.">
            <a:extLst>
              <a:ext uri="{FF2B5EF4-FFF2-40B4-BE49-F238E27FC236}">
                <a16:creationId xmlns:a16="http://schemas.microsoft.com/office/drawing/2014/main" id="{E829B475-1D86-2106-7224-C8125ADB1A4C}"/>
              </a:ext>
            </a:extLst>
          </p:cNvPr>
          <p:cNvPicPr>
            <a:picLocks noChangeAspect="1"/>
          </p:cNvPicPr>
          <p:nvPr/>
        </p:nvPicPr>
        <p:blipFill>
          <a:blip r:embed="rId2"/>
          <a:stretch>
            <a:fillRect/>
          </a:stretch>
        </p:blipFill>
        <p:spPr>
          <a:xfrm>
            <a:off x="7466309" y="758933"/>
            <a:ext cx="4724400" cy="4591050"/>
          </a:xfrm>
          <a:prstGeom prst="rect">
            <a:avLst/>
          </a:prstGeom>
        </p:spPr>
      </p:pic>
    </p:spTree>
    <p:extLst>
      <p:ext uri="{BB962C8B-B14F-4D97-AF65-F5344CB8AC3E}">
        <p14:creationId xmlns:p14="http://schemas.microsoft.com/office/powerpoint/2010/main" val="1414665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EB34A-D3B7-1528-9072-763C669921E1}"/>
              </a:ext>
            </a:extLst>
          </p:cNvPr>
          <p:cNvSpPr>
            <a:spLocks noGrp="1"/>
          </p:cNvSpPr>
          <p:nvPr>
            <p:ph type="title"/>
          </p:nvPr>
        </p:nvSpPr>
        <p:spPr/>
        <p:txBody>
          <a:bodyPr/>
          <a:lstStyle/>
          <a:p>
            <a:r>
              <a:rPr lang="en-US" b="1" dirty="0"/>
              <a:t>5 Year Forecast</a:t>
            </a:r>
            <a:r>
              <a:rPr lang="en-US" dirty="0"/>
              <a:t> </a:t>
            </a:r>
          </a:p>
        </p:txBody>
      </p:sp>
      <p:graphicFrame>
        <p:nvGraphicFramePr>
          <p:cNvPr id="5" name="Content Placeholder 4">
            <a:extLst>
              <a:ext uri="{FF2B5EF4-FFF2-40B4-BE49-F238E27FC236}">
                <a16:creationId xmlns:a16="http://schemas.microsoft.com/office/drawing/2014/main" id="{1814ED77-8068-699E-76A1-E7344E8C5DC9}"/>
              </a:ext>
            </a:extLst>
          </p:cNvPr>
          <p:cNvGraphicFramePr>
            <a:graphicFrameLocks noGrp="1"/>
          </p:cNvGraphicFramePr>
          <p:nvPr>
            <p:ph idx="1"/>
            <p:extLst>
              <p:ext uri="{D42A27DB-BD31-4B8C-83A1-F6EECF244321}">
                <p14:modId xmlns:p14="http://schemas.microsoft.com/office/powerpoint/2010/main" val="3688084058"/>
              </p:ext>
            </p:extLst>
          </p:nvPr>
        </p:nvGraphicFramePr>
        <p:xfrm>
          <a:off x="838200" y="1785938"/>
          <a:ext cx="10515588" cy="3672839"/>
        </p:xfrm>
        <a:graphic>
          <a:graphicData uri="http://schemas.openxmlformats.org/drawingml/2006/table">
            <a:tbl>
              <a:tblPr firstRow="1" bandRow="1">
                <a:tableStyleId>{5C22544A-7EE6-4342-B048-85BDC9FD1C3A}</a:tableStyleId>
              </a:tblPr>
              <a:tblGrid>
                <a:gridCol w="1752598">
                  <a:extLst>
                    <a:ext uri="{9D8B030D-6E8A-4147-A177-3AD203B41FA5}">
                      <a16:colId xmlns:a16="http://schemas.microsoft.com/office/drawing/2014/main" val="3927552011"/>
                    </a:ext>
                  </a:extLst>
                </a:gridCol>
                <a:gridCol w="1752598">
                  <a:extLst>
                    <a:ext uri="{9D8B030D-6E8A-4147-A177-3AD203B41FA5}">
                      <a16:colId xmlns:a16="http://schemas.microsoft.com/office/drawing/2014/main" val="643212764"/>
                    </a:ext>
                  </a:extLst>
                </a:gridCol>
                <a:gridCol w="1752598">
                  <a:extLst>
                    <a:ext uri="{9D8B030D-6E8A-4147-A177-3AD203B41FA5}">
                      <a16:colId xmlns:a16="http://schemas.microsoft.com/office/drawing/2014/main" val="31251020"/>
                    </a:ext>
                  </a:extLst>
                </a:gridCol>
                <a:gridCol w="1752598">
                  <a:extLst>
                    <a:ext uri="{9D8B030D-6E8A-4147-A177-3AD203B41FA5}">
                      <a16:colId xmlns:a16="http://schemas.microsoft.com/office/drawing/2014/main" val="2299818075"/>
                    </a:ext>
                  </a:extLst>
                </a:gridCol>
                <a:gridCol w="1752598">
                  <a:extLst>
                    <a:ext uri="{9D8B030D-6E8A-4147-A177-3AD203B41FA5}">
                      <a16:colId xmlns:a16="http://schemas.microsoft.com/office/drawing/2014/main" val="2140097393"/>
                    </a:ext>
                  </a:extLst>
                </a:gridCol>
                <a:gridCol w="1752598">
                  <a:extLst>
                    <a:ext uri="{9D8B030D-6E8A-4147-A177-3AD203B41FA5}">
                      <a16:colId xmlns:a16="http://schemas.microsoft.com/office/drawing/2014/main" val="3789064852"/>
                    </a:ext>
                  </a:extLst>
                </a:gridCol>
              </a:tblGrid>
              <a:tr h="370840">
                <a:tc>
                  <a:txBody>
                    <a:bodyPr/>
                    <a:lstStyle/>
                    <a:p>
                      <a:endParaRPr lang="en-US" dirty="0"/>
                    </a:p>
                  </a:txBody>
                  <a:tcPr/>
                </a:tc>
                <a:tc>
                  <a:txBody>
                    <a:bodyPr/>
                    <a:lstStyle/>
                    <a:p>
                      <a:r>
                        <a:rPr lang="en-US" dirty="0"/>
                        <a:t>2025-26</a:t>
                      </a:r>
                    </a:p>
                  </a:txBody>
                  <a:tcPr/>
                </a:tc>
                <a:tc>
                  <a:txBody>
                    <a:bodyPr/>
                    <a:lstStyle/>
                    <a:p>
                      <a:r>
                        <a:rPr lang="en-US" dirty="0"/>
                        <a:t>2026-27</a:t>
                      </a:r>
                    </a:p>
                  </a:txBody>
                  <a:tcPr/>
                </a:tc>
                <a:tc>
                  <a:txBody>
                    <a:bodyPr/>
                    <a:lstStyle/>
                    <a:p>
                      <a:r>
                        <a:rPr lang="en-US" dirty="0"/>
                        <a:t>2027-28</a:t>
                      </a:r>
                    </a:p>
                  </a:txBody>
                  <a:tcPr/>
                </a:tc>
                <a:tc>
                  <a:txBody>
                    <a:bodyPr/>
                    <a:lstStyle/>
                    <a:p>
                      <a:r>
                        <a:rPr lang="en-US" dirty="0"/>
                        <a:t>2028-29</a:t>
                      </a:r>
                    </a:p>
                  </a:txBody>
                  <a:tcPr/>
                </a:tc>
                <a:tc>
                  <a:txBody>
                    <a:bodyPr/>
                    <a:lstStyle/>
                    <a:p>
                      <a:pPr lvl="0">
                        <a:buNone/>
                      </a:pPr>
                      <a:r>
                        <a:rPr lang="en-US" dirty="0"/>
                        <a:t>2029-30</a:t>
                      </a:r>
                    </a:p>
                  </a:txBody>
                  <a:tcPr/>
                </a:tc>
                <a:extLst>
                  <a:ext uri="{0D108BD9-81ED-4DB2-BD59-A6C34878D82A}">
                    <a16:rowId xmlns:a16="http://schemas.microsoft.com/office/drawing/2014/main" val="1054041229"/>
                  </a:ext>
                </a:extLst>
              </a:tr>
              <a:tr h="370840">
                <a:tc>
                  <a:txBody>
                    <a:bodyPr/>
                    <a:lstStyle/>
                    <a:p>
                      <a:r>
                        <a:rPr lang="en-US" dirty="0"/>
                        <a:t>Salary</a:t>
                      </a:r>
                    </a:p>
                  </a:txBody>
                  <a:tcPr/>
                </a:tc>
                <a:tc>
                  <a:txBody>
                    <a:bodyPr/>
                    <a:lstStyle/>
                    <a:p>
                      <a:r>
                        <a:rPr lang="en-US" dirty="0"/>
                        <a:t>$247,874.00</a:t>
                      </a:r>
                    </a:p>
                  </a:txBody>
                  <a:tcPr/>
                </a:tc>
                <a:tc>
                  <a:txBody>
                    <a:bodyPr/>
                    <a:lstStyle/>
                    <a:p>
                      <a:r>
                        <a:rPr lang="en-US" dirty="0"/>
                        <a:t>$210,114.00</a:t>
                      </a:r>
                    </a:p>
                  </a:txBody>
                  <a:tcPr/>
                </a:tc>
                <a:tc>
                  <a:txBody>
                    <a:bodyPr/>
                    <a:lstStyle/>
                    <a:p>
                      <a:r>
                        <a:rPr lang="en-US" dirty="0"/>
                        <a:t>$212,741.00</a:t>
                      </a:r>
                    </a:p>
                  </a:txBody>
                  <a:tcPr/>
                </a:tc>
                <a:tc>
                  <a:txBody>
                    <a:bodyPr/>
                    <a:lstStyle/>
                    <a:p>
                      <a:r>
                        <a:rPr lang="en-US" dirty="0"/>
                        <a:t>$215,932.00</a:t>
                      </a:r>
                    </a:p>
                  </a:txBody>
                  <a:tcPr/>
                </a:tc>
                <a:tc>
                  <a:txBody>
                    <a:bodyPr/>
                    <a:lstStyle/>
                    <a:p>
                      <a:pPr lvl="0">
                        <a:buNone/>
                      </a:pPr>
                      <a:r>
                        <a:rPr lang="en-US" dirty="0"/>
                        <a:t>$219,171.00</a:t>
                      </a:r>
                    </a:p>
                  </a:txBody>
                  <a:tcPr/>
                </a:tc>
                <a:extLst>
                  <a:ext uri="{0D108BD9-81ED-4DB2-BD59-A6C34878D82A}">
                    <a16:rowId xmlns:a16="http://schemas.microsoft.com/office/drawing/2014/main" val="209403449"/>
                  </a:ext>
                </a:extLst>
              </a:tr>
              <a:tr h="370840">
                <a:tc>
                  <a:txBody>
                    <a:bodyPr/>
                    <a:lstStyle/>
                    <a:p>
                      <a:r>
                        <a:rPr lang="en-US" dirty="0"/>
                        <a:t>Routine Expenses</a:t>
                      </a:r>
                    </a:p>
                  </a:txBody>
                  <a:tcPr/>
                </a:tc>
                <a:tc>
                  <a:txBody>
                    <a:bodyPr/>
                    <a:lstStyle/>
                    <a:p>
                      <a:r>
                        <a:rPr lang="en-US" dirty="0"/>
                        <a:t>$53,000.00</a:t>
                      </a:r>
                    </a:p>
                  </a:txBody>
                  <a:tcPr/>
                </a:tc>
                <a:tc>
                  <a:txBody>
                    <a:bodyPr/>
                    <a:lstStyle/>
                    <a:p>
                      <a:r>
                        <a:rPr lang="en-US" dirty="0"/>
                        <a:t>$58,100.00</a:t>
                      </a:r>
                    </a:p>
                  </a:txBody>
                  <a:tcPr/>
                </a:tc>
                <a:tc>
                  <a:txBody>
                    <a:bodyPr/>
                    <a:lstStyle/>
                    <a:p>
                      <a:r>
                        <a:rPr lang="en-US" dirty="0"/>
                        <a:t>$58,200.00</a:t>
                      </a:r>
                    </a:p>
                  </a:txBody>
                  <a:tcPr/>
                </a:tc>
                <a:tc>
                  <a:txBody>
                    <a:bodyPr/>
                    <a:lstStyle/>
                    <a:p>
                      <a:r>
                        <a:rPr lang="en-US" dirty="0"/>
                        <a:t>$58,300.00</a:t>
                      </a:r>
                    </a:p>
                  </a:txBody>
                  <a:tcPr/>
                </a:tc>
                <a:tc>
                  <a:txBody>
                    <a:bodyPr/>
                    <a:lstStyle/>
                    <a:p>
                      <a:pPr lvl="0">
                        <a:buNone/>
                      </a:pPr>
                      <a:r>
                        <a:rPr lang="en-US" dirty="0"/>
                        <a:t>$58,400.00</a:t>
                      </a:r>
                    </a:p>
                  </a:txBody>
                  <a:tcPr/>
                </a:tc>
                <a:extLst>
                  <a:ext uri="{0D108BD9-81ED-4DB2-BD59-A6C34878D82A}">
                    <a16:rowId xmlns:a16="http://schemas.microsoft.com/office/drawing/2014/main" val="3192425462"/>
                  </a:ext>
                </a:extLst>
              </a:tr>
              <a:tr h="370840">
                <a:tc>
                  <a:txBody>
                    <a:bodyPr/>
                    <a:lstStyle/>
                    <a:p>
                      <a:r>
                        <a:rPr lang="en-US" dirty="0"/>
                        <a:t>Routine Contracts</a:t>
                      </a:r>
                    </a:p>
                  </a:txBody>
                  <a:tcPr/>
                </a:tc>
                <a:tc>
                  <a:txBody>
                    <a:bodyPr/>
                    <a:lstStyle/>
                    <a:p>
                      <a:r>
                        <a:rPr lang="en-US" dirty="0"/>
                        <a:t>$6,500.00</a:t>
                      </a:r>
                    </a:p>
                  </a:txBody>
                  <a:tcPr/>
                </a:tc>
                <a:tc>
                  <a:txBody>
                    <a:bodyPr/>
                    <a:lstStyle/>
                    <a:p>
                      <a:r>
                        <a:rPr lang="en-US" dirty="0"/>
                        <a:t>$3,500.00</a:t>
                      </a:r>
                    </a:p>
                  </a:txBody>
                  <a:tcPr/>
                </a:tc>
                <a:tc>
                  <a:txBody>
                    <a:bodyPr/>
                    <a:lstStyle/>
                    <a:p>
                      <a:r>
                        <a:rPr lang="en-US" dirty="0"/>
                        <a:t>$3,500.00</a:t>
                      </a:r>
                    </a:p>
                  </a:txBody>
                  <a:tcPr/>
                </a:tc>
                <a:tc>
                  <a:txBody>
                    <a:bodyPr/>
                    <a:lstStyle/>
                    <a:p>
                      <a:r>
                        <a:rPr lang="en-US" dirty="0"/>
                        <a:t>$3,700.00</a:t>
                      </a:r>
                    </a:p>
                  </a:txBody>
                  <a:tcPr/>
                </a:tc>
                <a:tc>
                  <a:txBody>
                    <a:bodyPr/>
                    <a:lstStyle/>
                    <a:p>
                      <a:pPr lvl="0">
                        <a:buNone/>
                      </a:pPr>
                      <a:r>
                        <a:rPr lang="en-US" dirty="0"/>
                        <a:t>$3,700.00</a:t>
                      </a:r>
                    </a:p>
                  </a:txBody>
                  <a:tcPr/>
                </a:tc>
                <a:extLst>
                  <a:ext uri="{0D108BD9-81ED-4DB2-BD59-A6C34878D82A}">
                    <a16:rowId xmlns:a16="http://schemas.microsoft.com/office/drawing/2014/main" val="1875436674"/>
                  </a:ext>
                </a:extLst>
              </a:tr>
              <a:tr h="370840">
                <a:tc>
                  <a:txBody>
                    <a:bodyPr/>
                    <a:lstStyle/>
                    <a:p>
                      <a:r>
                        <a:rPr lang="en-US" dirty="0"/>
                        <a:t>SOAER Contracts</a:t>
                      </a:r>
                    </a:p>
                  </a:txBody>
                  <a:tcPr/>
                </a:tc>
                <a:tc>
                  <a:txBody>
                    <a:bodyPr/>
                    <a:lstStyle/>
                    <a:p>
                      <a:r>
                        <a:rPr lang="en-US" dirty="0"/>
                        <a:t>$140,000.00</a:t>
                      </a:r>
                    </a:p>
                  </a:txBody>
                  <a:tcPr/>
                </a:tc>
                <a:tc>
                  <a:txBody>
                    <a:bodyPr/>
                    <a:lstStyle/>
                    <a:p>
                      <a:r>
                        <a:rPr lang="en-US" dirty="0"/>
                        <a:t>$297,000.00</a:t>
                      </a:r>
                    </a:p>
                    <a:p>
                      <a:pPr lvl="0">
                        <a:buNone/>
                      </a:pPr>
                      <a:endParaRPr lang="en-US" dirty="0"/>
                    </a:p>
                  </a:txBody>
                  <a:tcPr/>
                </a:tc>
                <a:tc>
                  <a:txBody>
                    <a:bodyPr/>
                    <a:lstStyle/>
                    <a:p>
                      <a:endParaRPr lang="en-US"/>
                    </a:p>
                  </a:txBody>
                  <a:tcPr/>
                </a:tc>
                <a:tc>
                  <a:txBody>
                    <a:bodyPr/>
                    <a:lstStyle/>
                    <a:p>
                      <a:endParaRPr lang="en-US"/>
                    </a:p>
                  </a:txBody>
                  <a:tcPr/>
                </a:tc>
                <a:tc>
                  <a:txBody>
                    <a:bodyPr/>
                    <a:lstStyle/>
                    <a:p>
                      <a:pPr lvl="0">
                        <a:buNone/>
                      </a:pPr>
                      <a:endParaRPr lang="en-US" dirty="0"/>
                    </a:p>
                  </a:txBody>
                  <a:tcPr/>
                </a:tc>
                <a:extLst>
                  <a:ext uri="{0D108BD9-81ED-4DB2-BD59-A6C34878D82A}">
                    <a16:rowId xmlns:a16="http://schemas.microsoft.com/office/drawing/2014/main" val="3023999967"/>
                  </a:ext>
                </a:extLst>
              </a:tr>
              <a:tr h="370840">
                <a:tc>
                  <a:txBody>
                    <a:bodyPr/>
                    <a:lstStyle/>
                    <a:p>
                      <a:r>
                        <a:rPr lang="en-US" dirty="0"/>
                        <a:t>Budget Estimate</a:t>
                      </a:r>
                    </a:p>
                  </a:txBody>
                  <a:tcPr/>
                </a:tc>
                <a:tc>
                  <a:txBody>
                    <a:bodyPr/>
                    <a:lstStyle/>
                    <a:p>
                      <a:r>
                        <a:rPr lang="en-US" dirty="0"/>
                        <a:t>$447,374.00</a:t>
                      </a:r>
                    </a:p>
                  </a:txBody>
                  <a:tcPr/>
                </a:tc>
                <a:tc>
                  <a:txBody>
                    <a:bodyPr/>
                    <a:lstStyle/>
                    <a:p>
                      <a:r>
                        <a:rPr lang="en-US" dirty="0"/>
                        <a:t>$568,714.00</a:t>
                      </a:r>
                    </a:p>
                  </a:txBody>
                  <a:tcPr/>
                </a:tc>
                <a:tc>
                  <a:txBody>
                    <a:bodyPr/>
                    <a:lstStyle/>
                    <a:p>
                      <a:r>
                        <a:rPr lang="en-US" dirty="0"/>
                        <a:t>$274,441.00</a:t>
                      </a:r>
                    </a:p>
                  </a:txBody>
                  <a:tcPr/>
                </a:tc>
                <a:tc>
                  <a:txBody>
                    <a:bodyPr/>
                    <a:lstStyle/>
                    <a:p>
                      <a:r>
                        <a:rPr lang="en-US" dirty="0"/>
                        <a:t>$277,932.00</a:t>
                      </a:r>
                    </a:p>
                  </a:txBody>
                  <a:tcPr/>
                </a:tc>
                <a:tc>
                  <a:txBody>
                    <a:bodyPr/>
                    <a:lstStyle/>
                    <a:p>
                      <a:pPr lvl="0">
                        <a:buNone/>
                      </a:pPr>
                      <a:r>
                        <a:rPr lang="en-US" dirty="0"/>
                        <a:t>$273,489.00</a:t>
                      </a:r>
                    </a:p>
                  </a:txBody>
                  <a:tcPr/>
                </a:tc>
                <a:extLst>
                  <a:ext uri="{0D108BD9-81ED-4DB2-BD59-A6C34878D82A}">
                    <a16:rowId xmlns:a16="http://schemas.microsoft.com/office/drawing/2014/main" val="1086704927"/>
                  </a:ext>
                </a:extLst>
              </a:tr>
              <a:tr h="370839">
                <a:tc>
                  <a:txBody>
                    <a:bodyPr/>
                    <a:lstStyle/>
                    <a:p>
                      <a:pPr lvl="0">
                        <a:buNone/>
                      </a:pPr>
                      <a:r>
                        <a:rPr lang="en-US" dirty="0"/>
                        <a:t>Carry Over</a:t>
                      </a:r>
                    </a:p>
                  </a:txBody>
                  <a:tcPr/>
                </a:tc>
                <a:tc>
                  <a:txBody>
                    <a:bodyPr/>
                    <a:lstStyle/>
                    <a:p>
                      <a:pPr lvl="0">
                        <a:buNone/>
                      </a:pPr>
                      <a:r>
                        <a:rPr lang="en-US" dirty="0"/>
                        <a:t>$554,575.00</a:t>
                      </a:r>
                    </a:p>
                  </a:txBody>
                  <a:tcPr/>
                </a:tc>
                <a:tc>
                  <a:txBody>
                    <a:bodyPr/>
                    <a:lstStyle/>
                    <a:p>
                      <a:pPr lvl="0">
                        <a:buNone/>
                      </a:pPr>
                      <a:r>
                        <a:rPr lang="en-US" dirty="0"/>
                        <a:t>$265,861.00</a:t>
                      </a:r>
                    </a:p>
                  </a:txBody>
                  <a:tcPr/>
                </a:tc>
                <a:tc>
                  <a:txBody>
                    <a:bodyPr/>
                    <a:lstStyle/>
                    <a:p>
                      <a:pPr lvl="0">
                        <a:buNone/>
                      </a:pPr>
                      <a:r>
                        <a:rPr lang="en-US" dirty="0"/>
                        <a:t>$271,420.00</a:t>
                      </a:r>
                    </a:p>
                  </a:txBody>
                  <a:tcPr/>
                </a:tc>
                <a:tc>
                  <a:txBody>
                    <a:bodyPr/>
                    <a:lstStyle/>
                    <a:p>
                      <a:pPr lvl="0">
                        <a:buNone/>
                      </a:pPr>
                      <a:r>
                        <a:rPr lang="en-US" dirty="0"/>
                        <a:t>$273,489.00</a:t>
                      </a:r>
                    </a:p>
                  </a:txBody>
                  <a:tcPr/>
                </a:tc>
                <a:tc>
                  <a:txBody>
                    <a:bodyPr/>
                    <a:lstStyle/>
                    <a:p>
                      <a:pPr lvl="0">
                        <a:buNone/>
                      </a:pPr>
                      <a:r>
                        <a:rPr lang="en-US" dirty="0"/>
                        <a:t>$272,218.00</a:t>
                      </a:r>
                    </a:p>
                  </a:txBody>
                  <a:tcPr/>
                </a:tc>
                <a:extLst>
                  <a:ext uri="{0D108BD9-81ED-4DB2-BD59-A6C34878D82A}">
                    <a16:rowId xmlns:a16="http://schemas.microsoft.com/office/drawing/2014/main" val="1727251752"/>
                  </a:ext>
                </a:extLst>
              </a:tr>
            </a:tbl>
          </a:graphicData>
        </a:graphic>
      </p:graphicFrame>
      <p:sp>
        <p:nvSpPr>
          <p:cNvPr id="4" name="Slide Number Placeholder 3">
            <a:extLst>
              <a:ext uri="{FF2B5EF4-FFF2-40B4-BE49-F238E27FC236}">
                <a16:creationId xmlns:a16="http://schemas.microsoft.com/office/drawing/2014/main" id="{36D93929-69DE-E3AC-8B3F-1B18689567CC}"/>
              </a:ext>
            </a:extLst>
          </p:cNvPr>
          <p:cNvSpPr>
            <a:spLocks noGrp="1"/>
          </p:cNvSpPr>
          <p:nvPr>
            <p:ph type="sldNum" sz="quarter" idx="12"/>
          </p:nvPr>
        </p:nvSpPr>
        <p:spPr/>
        <p:txBody>
          <a:bodyPr/>
          <a:lstStyle/>
          <a:p>
            <a:fld id="{960381B3-8686-42CE-AE29-5D40F96228CF}" type="slidenum">
              <a:rPr lang="en-US" smtClean="0"/>
              <a:pPr/>
              <a:t>28</a:t>
            </a:fld>
            <a:endParaRPr lang="en-US"/>
          </a:p>
        </p:txBody>
      </p:sp>
    </p:spTree>
    <p:extLst>
      <p:ext uri="{BB962C8B-B14F-4D97-AF65-F5344CB8AC3E}">
        <p14:creationId xmlns:p14="http://schemas.microsoft.com/office/powerpoint/2010/main" val="9372898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215E59-D01B-C401-8904-F034E8BFD14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4F6CE7F-A586-2C8D-2166-28B4CB99FA96}"/>
              </a:ext>
            </a:extLst>
          </p:cNvPr>
          <p:cNvSpPr>
            <a:spLocks noGrp="1"/>
          </p:cNvSpPr>
          <p:nvPr>
            <p:ph type="title"/>
          </p:nvPr>
        </p:nvSpPr>
        <p:spPr/>
        <p:txBody>
          <a:bodyPr/>
          <a:lstStyle/>
          <a:p>
            <a:r>
              <a:rPr lang="en-US" b="1"/>
              <a:t>2025-26 Budget – SOAER </a:t>
            </a:r>
            <a:endParaRPr lang="en-CA" b="1"/>
          </a:p>
        </p:txBody>
      </p:sp>
      <p:sp>
        <p:nvSpPr>
          <p:cNvPr id="5" name="Content Placeholder 4">
            <a:extLst>
              <a:ext uri="{FF2B5EF4-FFF2-40B4-BE49-F238E27FC236}">
                <a16:creationId xmlns:a16="http://schemas.microsoft.com/office/drawing/2014/main" id="{2FCAEC97-630F-5EB5-A766-19E4E59F1A96}"/>
              </a:ext>
            </a:extLst>
          </p:cNvPr>
          <p:cNvSpPr>
            <a:spLocks noGrp="1"/>
          </p:cNvSpPr>
          <p:nvPr>
            <p:ph sz="half" idx="1"/>
          </p:nvPr>
        </p:nvSpPr>
        <p:spPr/>
        <p:txBody>
          <a:bodyPr vert="horz" lIns="91440" tIns="45720" rIns="91440" bIns="45720" rtlCol="0" anchor="t">
            <a:normAutofit/>
          </a:bodyPr>
          <a:lstStyle/>
          <a:p>
            <a:r>
              <a:rPr lang="en-CA" dirty="0"/>
              <a:t>Decision: approve the budget as outlined or give guidance on budget envelope</a:t>
            </a:r>
            <a:endParaRPr lang="en-US" dirty="0"/>
          </a:p>
          <a:p>
            <a:r>
              <a:rPr lang="en-CA" dirty="0"/>
              <a:t>Is more information required?</a:t>
            </a:r>
          </a:p>
          <a:p>
            <a:r>
              <a:rPr lang="en-CA" dirty="0"/>
              <a:t>Consider further scoping or deferring components?</a:t>
            </a:r>
          </a:p>
          <a:p>
            <a:r>
              <a:rPr lang="en-CA" dirty="0"/>
              <a:t>Is there information or are there opportunities that may change the proposed approach?</a:t>
            </a:r>
          </a:p>
        </p:txBody>
      </p:sp>
      <p:graphicFrame>
        <p:nvGraphicFramePr>
          <p:cNvPr id="7" name="Content Placeholder 6">
            <a:extLst>
              <a:ext uri="{FF2B5EF4-FFF2-40B4-BE49-F238E27FC236}">
                <a16:creationId xmlns:a16="http://schemas.microsoft.com/office/drawing/2014/main" id="{F0C197F0-0BE3-93E4-C4EC-02AD6608B596}"/>
              </a:ext>
            </a:extLst>
          </p:cNvPr>
          <p:cNvGraphicFramePr>
            <a:graphicFrameLocks noGrp="1"/>
          </p:cNvGraphicFramePr>
          <p:nvPr>
            <p:ph sz="half" idx="2"/>
          </p:nvPr>
        </p:nvGraphicFramePr>
        <p:xfrm>
          <a:off x="6172200" y="1825625"/>
          <a:ext cx="5181600" cy="4066540"/>
        </p:xfrm>
        <a:graphic>
          <a:graphicData uri="http://schemas.openxmlformats.org/drawingml/2006/table">
            <a:tbl>
              <a:tblPr firstRow="1" bandRow="1">
                <a:tableStyleId>{FABFCF23-3B69-468F-B69F-88F6DE6A72F2}</a:tableStyleId>
              </a:tblPr>
              <a:tblGrid>
                <a:gridCol w="3129116">
                  <a:extLst>
                    <a:ext uri="{9D8B030D-6E8A-4147-A177-3AD203B41FA5}">
                      <a16:colId xmlns:a16="http://schemas.microsoft.com/office/drawing/2014/main" val="3453836470"/>
                    </a:ext>
                  </a:extLst>
                </a:gridCol>
                <a:gridCol w="2052484">
                  <a:extLst>
                    <a:ext uri="{9D8B030D-6E8A-4147-A177-3AD203B41FA5}">
                      <a16:colId xmlns:a16="http://schemas.microsoft.com/office/drawing/2014/main" val="3414645173"/>
                    </a:ext>
                  </a:extLst>
                </a:gridCol>
              </a:tblGrid>
              <a:tr h="741680">
                <a:tc>
                  <a:txBody>
                    <a:bodyPr/>
                    <a:lstStyle/>
                    <a:p>
                      <a:pPr algn="ctr" fontAlgn="ctr"/>
                      <a:r>
                        <a:rPr lang="en-CA" sz="2000" b="1" u="none" strike="noStrike">
                          <a:solidFill>
                            <a:srgbClr val="000000"/>
                          </a:solidFill>
                          <a:effectLst/>
                        </a:rPr>
                        <a:t> Item</a:t>
                      </a:r>
                      <a:endParaRPr lang="en-CA" sz="2000" b="1"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CA" sz="2000" b="1" u="none" strike="noStrike">
                          <a:solidFill>
                            <a:srgbClr val="000000"/>
                          </a:solidFill>
                          <a:effectLst/>
                        </a:rPr>
                        <a:t>Budget</a:t>
                      </a:r>
                      <a:endParaRPr lang="en-CA" sz="2000" b="1"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49715686"/>
                  </a:ext>
                </a:extLst>
              </a:tr>
              <a:tr h="741680">
                <a:tc>
                  <a:txBody>
                    <a:bodyPr/>
                    <a:lstStyle/>
                    <a:p>
                      <a:pPr algn="l" fontAlgn="ctr"/>
                      <a:r>
                        <a:rPr lang="en-CA" sz="2000" b="0" u="none" strike="noStrike">
                          <a:solidFill>
                            <a:srgbClr val="000000"/>
                          </a:solidFill>
                          <a:effectLst/>
                        </a:rPr>
                        <a:t>SOAER Climate  Workshop</a:t>
                      </a:r>
                      <a:endParaRPr lang="en-CA" sz="2000" b="0"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CA" sz="2000" b="0" u="none" strike="noStrike">
                          <a:solidFill>
                            <a:srgbClr val="000000"/>
                          </a:solidFill>
                          <a:effectLst/>
                        </a:rPr>
                        <a:t>$95,000.00</a:t>
                      </a:r>
                      <a:endParaRPr lang="en-CA" sz="2000" b="0"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43630182"/>
                  </a:ext>
                </a:extLst>
              </a:tr>
              <a:tr h="370840">
                <a:tc>
                  <a:txBody>
                    <a:bodyPr/>
                    <a:lstStyle/>
                    <a:p>
                      <a:pPr algn="l" fontAlgn="ctr"/>
                      <a:r>
                        <a:rPr lang="en-CA" sz="2000" b="0" u="none" strike="noStrike">
                          <a:solidFill>
                            <a:srgbClr val="000000"/>
                          </a:solidFill>
                          <a:effectLst/>
                        </a:rPr>
                        <a:t>SOAER Feedback Workshop</a:t>
                      </a:r>
                      <a:endParaRPr lang="en-CA" sz="2000" b="0"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CA" sz="2000" b="0" u="none" strike="noStrike">
                          <a:solidFill>
                            <a:srgbClr val="000000"/>
                          </a:solidFill>
                          <a:effectLst/>
                        </a:rPr>
                        <a:t>$15,000.00</a:t>
                      </a:r>
                      <a:endParaRPr lang="en-CA" sz="2000" b="0"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43591334"/>
                  </a:ext>
                </a:extLst>
              </a:tr>
              <a:tr h="370840">
                <a:tc>
                  <a:txBody>
                    <a:bodyPr/>
                    <a:lstStyle/>
                    <a:p>
                      <a:pPr algn="l" fontAlgn="ctr"/>
                      <a:r>
                        <a:rPr lang="en-CA" sz="2000" b="0" u="none" strike="noStrike">
                          <a:solidFill>
                            <a:srgbClr val="000000"/>
                          </a:solidFill>
                          <a:effectLst/>
                        </a:rPr>
                        <a:t>SOAER –Update of publicly available information 2025-26</a:t>
                      </a:r>
                      <a:endParaRPr lang="en-CA" sz="2000" b="0"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CA" sz="2000" b="0" u="none" strike="noStrike">
                          <a:solidFill>
                            <a:srgbClr val="000000"/>
                          </a:solidFill>
                          <a:effectLst/>
                        </a:rPr>
                        <a:t>$30,000.00</a:t>
                      </a:r>
                      <a:endParaRPr lang="en-CA" sz="2000" b="0"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7110427"/>
                  </a:ext>
                </a:extLst>
              </a:tr>
              <a:tr h="370840">
                <a:tc>
                  <a:txBody>
                    <a:bodyPr/>
                    <a:lstStyle/>
                    <a:p>
                      <a:pPr algn="l" fontAlgn="ctr"/>
                      <a:r>
                        <a:rPr lang="en-CA" sz="2000" b="0" u="none" strike="noStrike">
                          <a:solidFill>
                            <a:srgbClr val="000000"/>
                          </a:solidFill>
                          <a:effectLst/>
                        </a:rPr>
                        <a:t>SOAER –Update of publicly available information 2026-27</a:t>
                      </a:r>
                      <a:endParaRPr lang="en-CA" sz="2000" b="0" i="0" u="none" strike="noStrike">
                        <a:solidFill>
                          <a:srgbClr val="000000"/>
                        </a:solidFill>
                        <a:effectLst/>
                        <a:latin typeface="Aptos Narrow" panose="020B00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CA" sz="2000" b="0" u="none" strike="noStrike">
                          <a:solidFill>
                            <a:srgbClr val="000000"/>
                          </a:solidFill>
                          <a:effectLst/>
                        </a:rPr>
                        <a:t>$279,000.00</a:t>
                      </a:r>
                      <a:endParaRPr lang="en-CA" sz="2000" b="0" i="0" u="none" strike="noStrike">
                        <a:solidFill>
                          <a:srgbClr val="000000"/>
                        </a:solidFill>
                        <a:effectLst/>
                        <a:latin typeface="Aptos Narrow" panose="020B00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99986617"/>
                  </a:ext>
                </a:extLst>
              </a:tr>
              <a:tr h="370840">
                <a:tc>
                  <a:txBody>
                    <a:bodyPr/>
                    <a:lstStyle/>
                    <a:p>
                      <a:pPr algn="l" fontAlgn="b"/>
                      <a:r>
                        <a:rPr lang="en-CA" sz="2000" b="1" u="none" strike="noStrike">
                          <a:solidFill>
                            <a:srgbClr val="000000"/>
                          </a:solidFill>
                          <a:effectLst/>
                        </a:rPr>
                        <a:t>sub-total</a:t>
                      </a:r>
                      <a:endParaRPr lang="en-CA" sz="2000" b="1" i="1" u="none" strike="noStrike">
                        <a:solidFill>
                          <a:srgbClr val="000000"/>
                        </a:solidFill>
                        <a:effectLst/>
                        <a:latin typeface="Aptos Narrow" panose="020B00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CA" sz="2000" b="1" u="none" strike="noStrike">
                          <a:solidFill>
                            <a:srgbClr val="000000"/>
                          </a:solidFill>
                          <a:effectLst/>
                        </a:rPr>
                        <a:t>$419,000.00</a:t>
                      </a:r>
                      <a:endParaRPr lang="en-CA" sz="2000" b="1" i="0" u="none" strike="noStrike">
                        <a:solidFill>
                          <a:srgbClr val="000000"/>
                        </a:solidFill>
                        <a:effectLst/>
                        <a:latin typeface="Aptos Narrow" panose="020B00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32791816"/>
                  </a:ext>
                </a:extLst>
              </a:tr>
            </a:tbl>
          </a:graphicData>
        </a:graphic>
      </p:graphicFrame>
      <p:sp>
        <p:nvSpPr>
          <p:cNvPr id="4" name="Slide Number Placeholder 3">
            <a:extLst>
              <a:ext uri="{FF2B5EF4-FFF2-40B4-BE49-F238E27FC236}">
                <a16:creationId xmlns:a16="http://schemas.microsoft.com/office/drawing/2014/main" id="{8B5A0B05-133A-F2E3-7885-A893D5E0A8CB}"/>
              </a:ext>
            </a:extLst>
          </p:cNvPr>
          <p:cNvSpPr>
            <a:spLocks noGrp="1"/>
          </p:cNvSpPr>
          <p:nvPr>
            <p:ph type="sldNum" sz="quarter" idx="12"/>
          </p:nvPr>
        </p:nvSpPr>
        <p:spPr/>
        <p:txBody>
          <a:bodyPr/>
          <a:lstStyle/>
          <a:p>
            <a:fld id="{960381B3-8686-42CE-AE29-5D40F96228CF}" type="slidenum">
              <a:rPr lang="en-US" smtClean="0"/>
              <a:pPr/>
              <a:t>29</a:t>
            </a:fld>
            <a:endParaRPr lang="en-US"/>
          </a:p>
        </p:txBody>
      </p:sp>
    </p:spTree>
    <p:extLst>
      <p:ext uri="{BB962C8B-B14F-4D97-AF65-F5344CB8AC3E}">
        <p14:creationId xmlns:p14="http://schemas.microsoft.com/office/powerpoint/2010/main" val="8964192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CEBFA-10EA-7BBD-30FF-F8E7075D6BD1}"/>
              </a:ext>
            </a:extLst>
          </p:cNvPr>
          <p:cNvSpPr>
            <a:spLocks noGrp="1"/>
          </p:cNvSpPr>
          <p:nvPr>
            <p:ph type="title"/>
          </p:nvPr>
        </p:nvSpPr>
        <p:spPr/>
        <p:txBody>
          <a:bodyPr/>
          <a:lstStyle/>
          <a:p>
            <a:r>
              <a:rPr lang="en-US" b="1" dirty="0"/>
              <a:t>SOAER Update – Foundational Elements</a:t>
            </a:r>
          </a:p>
        </p:txBody>
      </p:sp>
      <p:graphicFrame>
        <p:nvGraphicFramePr>
          <p:cNvPr id="5" name="Content Placeholder 4">
            <a:extLst>
              <a:ext uri="{FF2B5EF4-FFF2-40B4-BE49-F238E27FC236}">
                <a16:creationId xmlns:a16="http://schemas.microsoft.com/office/drawing/2014/main" id="{148041C2-9BAF-2384-BC1B-0A261BB64778}"/>
              </a:ext>
            </a:extLst>
          </p:cNvPr>
          <p:cNvGraphicFramePr>
            <a:graphicFrameLocks noGrp="1"/>
          </p:cNvGraphicFramePr>
          <p:nvPr>
            <p:ph idx="1"/>
            <p:extLst>
              <p:ext uri="{D42A27DB-BD31-4B8C-83A1-F6EECF244321}">
                <p14:modId xmlns:p14="http://schemas.microsoft.com/office/powerpoint/2010/main" val="1537812944"/>
              </p:ext>
            </p:extLst>
          </p:nvPr>
        </p:nvGraphicFramePr>
        <p:xfrm>
          <a:off x="592810" y="2160480"/>
          <a:ext cx="7506346" cy="3731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0FAF98BE-73F4-DAAC-1A59-9A4BF28098B0}"/>
              </a:ext>
            </a:extLst>
          </p:cNvPr>
          <p:cNvSpPr>
            <a:spLocks noGrp="1"/>
          </p:cNvSpPr>
          <p:nvPr>
            <p:ph type="sldNum" sz="quarter" idx="12"/>
          </p:nvPr>
        </p:nvSpPr>
        <p:spPr/>
        <p:txBody>
          <a:bodyPr/>
          <a:lstStyle/>
          <a:p>
            <a:fld id="{960381B3-8686-42CE-AE29-5D40F96228CF}" type="slidenum">
              <a:rPr lang="en-US" smtClean="0"/>
              <a:pPr/>
              <a:t>3</a:t>
            </a:fld>
            <a:endParaRPr lang="en-US"/>
          </a:p>
        </p:txBody>
      </p:sp>
      <p:sp>
        <p:nvSpPr>
          <p:cNvPr id="3882" name="TextBox 3881">
            <a:extLst>
              <a:ext uri="{FF2B5EF4-FFF2-40B4-BE49-F238E27FC236}">
                <a16:creationId xmlns:a16="http://schemas.microsoft.com/office/drawing/2014/main" id="{B63B1351-614F-4493-3985-0BDD4D5A6E70}"/>
              </a:ext>
            </a:extLst>
          </p:cNvPr>
          <p:cNvSpPr txBox="1"/>
          <p:nvPr/>
        </p:nvSpPr>
        <p:spPr>
          <a:xfrm>
            <a:off x="8455142" y="1903133"/>
            <a:ext cx="3225157" cy="25853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dirty="0"/>
              <a:t>Time between State of Report updates has decreased (positive)</a:t>
            </a:r>
          </a:p>
          <a:p>
            <a:pPr marL="285750" indent="-285750">
              <a:buFont typeface="Arial"/>
              <a:buChar char="•"/>
            </a:pPr>
            <a:r>
              <a:rPr lang="en-US" dirty="0"/>
              <a:t>Less time to "save up" for large contracts</a:t>
            </a:r>
          </a:p>
          <a:p>
            <a:pPr marL="285750" indent="-285750">
              <a:buFont typeface="Arial"/>
              <a:buChar char="•"/>
            </a:pPr>
            <a:r>
              <a:rPr lang="en-US" dirty="0"/>
              <a:t>Partners and BWMAs have supported SOAER update planning and information sources</a:t>
            </a:r>
          </a:p>
        </p:txBody>
      </p:sp>
    </p:spTree>
    <p:extLst>
      <p:ext uri="{BB962C8B-B14F-4D97-AF65-F5344CB8AC3E}">
        <p14:creationId xmlns:p14="http://schemas.microsoft.com/office/powerpoint/2010/main" val="44037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29AD8-D1BB-0407-E22A-223461CC48D0}"/>
              </a:ext>
            </a:extLst>
          </p:cNvPr>
          <p:cNvSpPr>
            <a:spLocks noGrp="1"/>
          </p:cNvSpPr>
          <p:nvPr>
            <p:ph type="title"/>
          </p:nvPr>
        </p:nvSpPr>
        <p:spPr/>
        <p:txBody>
          <a:bodyPr/>
          <a:lstStyle/>
          <a:p>
            <a:r>
              <a:rPr lang="en-US" b="1"/>
              <a:t>Questions/Discussion</a:t>
            </a:r>
          </a:p>
        </p:txBody>
      </p:sp>
      <p:pic>
        <p:nvPicPr>
          <p:cNvPr id="5" name="Content Placeholder 4" descr="A drawing of a river and mountains&#10;&#10;AI-generated content may be incorrect.">
            <a:extLst>
              <a:ext uri="{FF2B5EF4-FFF2-40B4-BE49-F238E27FC236}">
                <a16:creationId xmlns:a16="http://schemas.microsoft.com/office/drawing/2014/main" id="{FA092A8B-09CA-06B1-D2C0-C695A910DC5C}"/>
              </a:ext>
            </a:extLst>
          </p:cNvPr>
          <p:cNvPicPr>
            <a:picLocks noGrp="1" noChangeAspect="1"/>
          </p:cNvPicPr>
          <p:nvPr>
            <p:ph idx="1"/>
          </p:nvPr>
        </p:nvPicPr>
        <p:blipFill>
          <a:blip r:embed="rId2"/>
          <a:stretch>
            <a:fillRect/>
          </a:stretch>
        </p:blipFill>
        <p:spPr>
          <a:xfrm>
            <a:off x="1604423" y="1435608"/>
            <a:ext cx="8359433" cy="4702181"/>
          </a:xfrm>
        </p:spPr>
      </p:pic>
      <p:sp>
        <p:nvSpPr>
          <p:cNvPr id="4" name="Slide Number Placeholder 3">
            <a:extLst>
              <a:ext uri="{FF2B5EF4-FFF2-40B4-BE49-F238E27FC236}">
                <a16:creationId xmlns:a16="http://schemas.microsoft.com/office/drawing/2014/main" id="{C1CF5168-A7FC-39D8-AE1F-AC4683EAB1AA}"/>
              </a:ext>
            </a:extLst>
          </p:cNvPr>
          <p:cNvSpPr>
            <a:spLocks noGrp="1"/>
          </p:cNvSpPr>
          <p:nvPr>
            <p:ph type="sldNum" sz="quarter" idx="12"/>
          </p:nvPr>
        </p:nvSpPr>
        <p:spPr/>
        <p:txBody>
          <a:bodyPr/>
          <a:lstStyle/>
          <a:p>
            <a:fld id="{960381B3-8686-42CE-AE29-5D40F96228CF}" type="slidenum">
              <a:rPr lang="en-US" smtClean="0"/>
              <a:pPr/>
              <a:t>30</a:t>
            </a:fld>
            <a:endParaRPr lang="en-US"/>
          </a:p>
        </p:txBody>
      </p:sp>
    </p:spTree>
    <p:extLst>
      <p:ext uri="{BB962C8B-B14F-4D97-AF65-F5344CB8AC3E}">
        <p14:creationId xmlns:p14="http://schemas.microsoft.com/office/powerpoint/2010/main" val="461595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7B90CB4-026B-8F01-136E-8C1266788C09}"/>
              </a:ext>
            </a:extLst>
          </p:cNvPr>
          <p:cNvSpPr>
            <a:spLocks noGrp="1"/>
          </p:cNvSpPr>
          <p:nvPr>
            <p:ph type="sldNum" sz="quarter" idx="12"/>
          </p:nvPr>
        </p:nvSpPr>
        <p:spPr/>
        <p:txBody>
          <a:bodyPr/>
          <a:lstStyle/>
          <a:p>
            <a:fld id="{960381B3-8686-42CE-AE29-5D40F96228CF}" type="slidenum">
              <a:rPr lang="en-US" smtClean="0"/>
              <a:pPr/>
              <a:t>4</a:t>
            </a:fld>
            <a:endParaRPr lang="en-US"/>
          </a:p>
        </p:txBody>
      </p:sp>
      <p:pic>
        <p:nvPicPr>
          <p:cNvPr id="7" name="Picture 6" descr="A diagram of a diagram&#10;&#10;AI-generated content may be incorrect.">
            <a:extLst>
              <a:ext uri="{FF2B5EF4-FFF2-40B4-BE49-F238E27FC236}">
                <a16:creationId xmlns:a16="http://schemas.microsoft.com/office/drawing/2014/main" id="{E0C7038F-BEA0-5558-40DA-246979C1BF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248" y="0"/>
            <a:ext cx="10705503" cy="6858000"/>
          </a:xfrm>
          <a:prstGeom prst="rect">
            <a:avLst/>
          </a:prstGeom>
        </p:spPr>
      </p:pic>
    </p:spTree>
    <p:extLst>
      <p:ext uri="{BB962C8B-B14F-4D97-AF65-F5344CB8AC3E}">
        <p14:creationId xmlns:p14="http://schemas.microsoft.com/office/powerpoint/2010/main" val="42338053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FB154-C48C-8547-6420-7A8C1B25828E}"/>
              </a:ext>
            </a:extLst>
          </p:cNvPr>
          <p:cNvSpPr>
            <a:spLocks noGrp="1"/>
          </p:cNvSpPr>
          <p:nvPr>
            <p:ph type="title"/>
          </p:nvPr>
        </p:nvSpPr>
        <p:spPr/>
        <p:txBody>
          <a:bodyPr/>
          <a:lstStyle/>
          <a:p>
            <a:r>
              <a:rPr lang="en-US" b="1"/>
              <a:t>Budget Envelope</a:t>
            </a:r>
            <a:endParaRPr lang="en-CA" b="1"/>
          </a:p>
        </p:txBody>
      </p:sp>
      <p:sp>
        <p:nvSpPr>
          <p:cNvPr id="3" name="Content Placeholder 2">
            <a:extLst>
              <a:ext uri="{FF2B5EF4-FFF2-40B4-BE49-F238E27FC236}">
                <a16:creationId xmlns:a16="http://schemas.microsoft.com/office/drawing/2014/main" id="{88334989-D4DE-4437-AFBA-C1C93F6C4830}"/>
              </a:ext>
            </a:extLst>
          </p:cNvPr>
          <p:cNvSpPr>
            <a:spLocks noGrp="1"/>
          </p:cNvSpPr>
          <p:nvPr>
            <p:ph idx="1"/>
          </p:nvPr>
        </p:nvSpPr>
        <p:spPr/>
        <p:txBody>
          <a:bodyPr vert="horz" lIns="91440" tIns="45720" rIns="91440" bIns="45720" rtlCol="0" anchor="t">
            <a:normAutofit/>
          </a:bodyPr>
          <a:lstStyle/>
          <a:p>
            <a:r>
              <a:rPr lang="en-CA" dirty="0"/>
              <a:t>The SOAER has a lot of potential </a:t>
            </a:r>
            <a:endParaRPr lang="en-US" dirty="0"/>
          </a:p>
          <a:p>
            <a:r>
              <a:rPr lang="en-CA" dirty="0"/>
              <a:t>SOAER Committee members considered the overall goal of the report, key priorities and resources. </a:t>
            </a:r>
            <a:endParaRPr lang="en-US" dirty="0"/>
          </a:p>
          <a:p>
            <a:r>
              <a:rPr lang="en-CA" dirty="0"/>
              <a:t>Proposed work is aligned with areas of focus and includes flexibility to include on-going work </a:t>
            </a:r>
          </a:p>
          <a:p>
            <a:r>
              <a:rPr lang="en-CA" dirty="0"/>
              <a:t>This discussion builds on the high-level overview shared at MRBB Meeting 83.    </a:t>
            </a:r>
          </a:p>
        </p:txBody>
      </p:sp>
      <p:sp>
        <p:nvSpPr>
          <p:cNvPr id="4" name="Slide Number Placeholder 3">
            <a:extLst>
              <a:ext uri="{FF2B5EF4-FFF2-40B4-BE49-F238E27FC236}">
                <a16:creationId xmlns:a16="http://schemas.microsoft.com/office/drawing/2014/main" id="{663E6758-7B2D-B903-ADD2-3AB387F0005C}"/>
              </a:ext>
            </a:extLst>
          </p:cNvPr>
          <p:cNvSpPr>
            <a:spLocks noGrp="1"/>
          </p:cNvSpPr>
          <p:nvPr>
            <p:ph type="sldNum" sz="quarter" idx="12"/>
          </p:nvPr>
        </p:nvSpPr>
        <p:spPr/>
        <p:txBody>
          <a:bodyPr/>
          <a:lstStyle/>
          <a:p>
            <a:fld id="{960381B3-8686-42CE-AE29-5D40F96228CF}" type="slidenum">
              <a:rPr lang="en-US" smtClean="0"/>
              <a:pPr/>
              <a:t>5</a:t>
            </a:fld>
            <a:endParaRPr lang="en-US"/>
          </a:p>
        </p:txBody>
      </p:sp>
    </p:spTree>
    <p:extLst>
      <p:ext uri="{BB962C8B-B14F-4D97-AF65-F5344CB8AC3E}">
        <p14:creationId xmlns:p14="http://schemas.microsoft.com/office/powerpoint/2010/main" val="14950897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44A77F-D597-2590-1CF5-1BAD0115E1D3}"/>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AEB2B17-0054-45FA-B3DD-2ADD6FC799EF}"/>
              </a:ext>
            </a:extLst>
          </p:cNvPr>
          <p:cNvSpPr>
            <a:spLocks noGrp="1"/>
          </p:cNvSpPr>
          <p:nvPr>
            <p:ph type="sldNum" sz="quarter" idx="12"/>
          </p:nvPr>
        </p:nvSpPr>
        <p:spPr/>
        <p:txBody>
          <a:bodyPr/>
          <a:lstStyle/>
          <a:p>
            <a:fld id="{960381B3-8686-42CE-AE29-5D40F96228CF}" type="slidenum">
              <a:rPr lang="en-US" smtClean="0"/>
              <a:pPr/>
              <a:t>6</a:t>
            </a:fld>
            <a:endParaRPr lang="en-US"/>
          </a:p>
        </p:txBody>
      </p:sp>
      <p:pic>
        <p:nvPicPr>
          <p:cNvPr id="11" name="Picture 10" descr="A group of colorful squares with text&#10;&#10;AI-generated content may be incorrect.">
            <a:extLst>
              <a:ext uri="{FF2B5EF4-FFF2-40B4-BE49-F238E27FC236}">
                <a16:creationId xmlns:a16="http://schemas.microsoft.com/office/drawing/2014/main" id="{B30851CA-74BA-9144-D6B8-FD922A8FFF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4486" y="477254"/>
            <a:ext cx="8611043" cy="5391427"/>
          </a:xfrm>
          <a:prstGeom prst="rect">
            <a:avLst/>
          </a:prstGeom>
        </p:spPr>
      </p:pic>
      <p:pic>
        <p:nvPicPr>
          <p:cNvPr id="12" name="Graphic 11" descr="Checkmark with solid fill">
            <a:extLst>
              <a:ext uri="{FF2B5EF4-FFF2-40B4-BE49-F238E27FC236}">
                <a16:creationId xmlns:a16="http://schemas.microsoft.com/office/drawing/2014/main" id="{620E13D8-1D57-806D-E382-6331A258F01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286000" y="1549509"/>
            <a:ext cx="914400" cy="914400"/>
          </a:xfrm>
          <a:prstGeom prst="rect">
            <a:avLst/>
          </a:prstGeom>
        </p:spPr>
      </p:pic>
      <p:pic>
        <p:nvPicPr>
          <p:cNvPr id="6" name="Graphic 5" descr="Checkmark with solid fill">
            <a:extLst>
              <a:ext uri="{FF2B5EF4-FFF2-40B4-BE49-F238E27FC236}">
                <a16:creationId xmlns:a16="http://schemas.microsoft.com/office/drawing/2014/main" id="{30FF19B9-EBD8-EF26-6E7C-DE900649EBB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968907" y="1549509"/>
            <a:ext cx="914400" cy="914400"/>
          </a:xfrm>
          <a:prstGeom prst="rect">
            <a:avLst/>
          </a:prstGeom>
        </p:spPr>
      </p:pic>
      <p:pic>
        <p:nvPicPr>
          <p:cNvPr id="7" name="Graphic 6" descr="Checkmark with solid fill">
            <a:extLst>
              <a:ext uri="{FF2B5EF4-FFF2-40B4-BE49-F238E27FC236}">
                <a16:creationId xmlns:a16="http://schemas.microsoft.com/office/drawing/2014/main" id="{E5876984-2234-2C44-CA7C-261C001E65A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702807" y="1396706"/>
            <a:ext cx="914400" cy="914400"/>
          </a:xfrm>
          <a:prstGeom prst="rect">
            <a:avLst/>
          </a:prstGeom>
        </p:spPr>
      </p:pic>
      <p:pic>
        <p:nvPicPr>
          <p:cNvPr id="4" name="Graphic 3" descr="Checkmark with solid fill">
            <a:extLst>
              <a:ext uri="{FF2B5EF4-FFF2-40B4-BE49-F238E27FC236}">
                <a16:creationId xmlns:a16="http://schemas.microsoft.com/office/drawing/2014/main" id="{6A301DE1-113C-EAB3-2FFA-8F2F756BAD6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436707" y="1467213"/>
            <a:ext cx="914400" cy="914400"/>
          </a:xfrm>
          <a:prstGeom prst="rect">
            <a:avLst/>
          </a:prstGeom>
        </p:spPr>
      </p:pic>
    </p:spTree>
    <p:extLst>
      <p:ext uri="{BB962C8B-B14F-4D97-AF65-F5344CB8AC3E}">
        <p14:creationId xmlns:p14="http://schemas.microsoft.com/office/powerpoint/2010/main" val="5745238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69E7E8-22F3-889B-5E14-571F8A94F75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7DB7399-B778-BB2A-D7D0-DA5D7A536BA1}"/>
              </a:ext>
            </a:extLst>
          </p:cNvPr>
          <p:cNvSpPr>
            <a:spLocks noGrp="1"/>
          </p:cNvSpPr>
          <p:nvPr>
            <p:ph type="title"/>
          </p:nvPr>
        </p:nvSpPr>
        <p:spPr/>
        <p:txBody>
          <a:bodyPr/>
          <a:lstStyle/>
          <a:p>
            <a:r>
              <a:rPr lang="en-US" b="1"/>
              <a:t>2025-26 Budget – SOAER </a:t>
            </a:r>
            <a:endParaRPr lang="en-CA" b="1"/>
          </a:p>
        </p:txBody>
      </p:sp>
      <p:sp>
        <p:nvSpPr>
          <p:cNvPr id="5" name="Content Placeholder 4">
            <a:extLst>
              <a:ext uri="{FF2B5EF4-FFF2-40B4-BE49-F238E27FC236}">
                <a16:creationId xmlns:a16="http://schemas.microsoft.com/office/drawing/2014/main" id="{94383470-1A26-1864-2A7D-FC4EAFAF8947}"/>
              </a:ext>
            </a:extLst>
          </p:cNvPr>
          <p:cNvSpPr>
            <a:spLocks noGrp="1"/>
          </p:cNvSpPr>
          <p:nvPr>
            <p:ph sz="half" idx="1"/>
          </p:nvPr>
        </p:nvSpPr>
        <p:spPr/>
        <p:txBody>
          <a:bodyPr vert="horz" lIns="91440" tIns="45720" rIns="91440" bIns="45720" rtlCol="0" anchor="t">
            <a:normAutofit lnSpcReduction="10000"/>
          </a:bodyPr>
          <a:lstStyle/>
          <a:p>
            <a:r>
              <a:rPr lang="en-US" dirty="0"/>
              <a:t>Proposed budget includes work that the Secretariat and committees can initiate and direct</a:t>
            </a:r>
          </a:p>
          <a:p>
            <a:r>
              <a:rPr lang="en-US" dirty="0"/>
              <a:t>The contract for the update of publicly available information can be further scoped</a:t>
            </a:r>
          </a:p>
          <a:p>
            <a:r>
              <a:rPr lang="en-US" dirty="0"/>
              <a:t>Timing and format of climate workshop(s) can be revisited, and partnerships can be explored</a:t>
            </a:r>
          </a:p>
        </p:txBody>
      </p:sp>
      <p:graphicFrame>
        <p:nvGraphicFramePr>
          <p:cNvPr id="7" name="Content Placeholder 6">
            <a:extLst>
              <a:ext uri="{FF2B5EF4-FFF2-40B4-BE49-F238E27FC236}">
                <a16:creationId xmlns:a16="http://schemas.microsoft.com/office/drawing/2014/main" id="{B9020B9A-4AF4-7CAF-70DD-DDEEAA756676}"/>
              </a:ext>
            </a:extLst>
          </p:cNvPr>
          <p:cNvGraphicFramePr>
            <a:graphicFrameLocks noGrp="1"/>
          </p:cNvGraphicFramePr>
          <p:nvPr>
            <p:ph sz="half" idx="2"/>
            <p:extLst>
              <p:ext uri="{D42A27DB-BD31-4B8C-83A1-F6EECF244321}">
                <p14:modId xmlns:p14="http://schemas.microsoft.com/office/powerpoint/2010/main" val="3529654686"/>
              </p:ext>
            </p:extLst>
          </p:nvPr>
        </p:nvGraphicFramePr>
        <p:xfrm>
          <a:off x="6172200" y="2354792"/>
          <a:ext cx="5181600" cy="2840990"/>
        </p:xfrm>
        <a:graphic>
          <a:graphicData uri="http://schemas.openxmlformats.org/drawingml/2006/table">
            <a:tbl>
              <a:tblPr firstRow="1" bandRow="1">
                <a:tableStyleId>{FABFCF23-3B69-468F-B69F-88F6DE6A72F2}</a:tableStyleId>
              </a:tblPr>
              <a:tblGrid>
                <a:gridCol w="3129116">
                  <a:extLst>
                    <a:ext uri="{9D8B030D-6E8A-4147-A177-3AD203B41FA5}">
                      <a16:colId xmlns:a16="http://schemas.microsoft.com/office/drawing/2014/main" val="3453836470"/>
                    </a:ext>
                  </a:extLst>
                </a:gridCol>
                <a:gridCol w="2052484">
                  <a:extLst>
                    <a:ext uri="{9D8B030D-6E8A-4147-A177-3AD203B41FA5}">
                      <a16:colId xmlns:a16="http://schemas.microsoft.com/office/drawing/2014/main" val="3414645173"/>
                    </a:ext>
                  </a:extLst>
                </a:gridCol>
              </a:tblGrid>
              <a:tr h="741680">
                <a:tc>
                  <a:txBody>
                    <a:bodyPr/>
                    <a:lstStyle/>
                    <a:p>
                      <a:pPr algn="ctr" fontAlgn="ctr"/>
                      <a:r>
                        <a:rPr lang="en-CA" sz="2000" b="1" u="none" strike="noStrike" dirty="0">
                          <a:solidFill>
                            <a:srgbClr val="000000"/>
                          </a:solidFill>
                          <a:effectLst/>
                        </a:rPr>
                        <a:t> Item</a:t>
                      </a:r>
                      <a:endParaRPr lang="en-CA" sz="2000" b="1"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CA" sz="2000" b="1" u="none" strike="noStrike" dirty="0">
                          <a:solidFill>
                            <a:srgbClr val="000000"/>
                          </a:solidFill>
                          <a:effectLst/>
                        </a:rPr>
                        <a:t>Budget</a:t>
                      </a:r>
                      <a:endParaRPr lang="en-CA" sz="2000" b="1"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49715686"/>
                  </a:ext>
                </a:extLst>
              </a:tr>
              <a:tr h="741680">
                <a:tc>
                  <a:txBody>
                    <a:bodyPr/>
                    <a:lstStyle/>
                    <a:p>
                      <a:pPr algn="l" fontAlgn="ctr"/>
                      <a:r>
                        <a:rPr lang="en-CA" sz="2000" b="0" u="none" strike="noStrike" dirty="0">
                          <a:solidFill>
                            <a:srgbClr val="000000"/>
                          </a:solidFill>
                          <a:effectLst/>
                        </a:rPr>
                        <a:t>SOAER Climate  Workshop</a:t>
                      </a:r>
                      <a:endParaRPr lang="en-CA" sz="20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CA" sz="2000" b="0" u="none" strike="noStrike" dirty="0">
                          <a:solidFill>
                            <a:srgbClr val="000000"/>
                          </a:solidFill>
                          <a:effectLst/>
                        </a:rPr>
                        <a:t>$95,000.00</a:t>
                      </a:r>
                      <a:endParaRPr lang="en-CA" sz="20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43630182"/>
                  </a:ext>
                </a:extLst>
              </a:tr>
              <a:tr h="370840">
                <a:tc>
                  <a:txBody>
                    <a:bodyPr/>
                    <a:lstStyle/>
                    <a:p>
                      <a:pPr algn="l" fontAlgn="ctr"/>
                      <a:r>
                        <a:rPr lang="en-CA" sz="2000" b="0" u="none" strike="noStrike" dirty="0">
                          <a:solidFill>
                            <a:srgbClr val="000000"/>
                          </a:solidFill>
                          <a:effectLst/>
                        </a:rPr>
                        <a:t>SOAER Feedback Workshop</a:t>
                      </a:r>
                      <a:endParaRPr lang="en-CA" sz="20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CA" sz="2000" b="0" u="none" strike="noStrike" dirty="0">
                          <a:solidFill>
                            <a:srgbClr val="000000"/>
                          </a:solidFill>
                          <a:effectLst/>
                        </a:rPr>
                        <a:t>$15,000.00</a:t>
                      </a:r>
                      <a:endParaRPr lang="en-CA" sz="20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43591334"/>
                  </a:ext>
                </a:extLst>
              </a:tr>
              <a:tr h="370840">
                <a:tc>
                  <a:txBody>
                    <a:bodyPr/>
                    <a:lstStyle/>
                    <a:p>
                      <a:pPr algn="l" fontAlgn="ctr"/>
                      <a:r>
                        <a:rPr lang="en-CA" sz="2000" b="0" u="none" strike="noStrike" dirty="0">
                          <a:solidFill>
                            <a:srgbClr val="000000"/>
                          </a:solidFill>
                          <a:effectLst/>
                        </a:rPr>
                        <a:t>SOAER –Update of publicly available information </a:t>
                      </a:r>
                      <a:endParaRPr lang="en-CA" sz="20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CA" sz="2000" b="0" u="none" strike="noStrike" dirty="0">
                          <a:solidFill>
                            <a:srgbClr val="000000"/>
                          </a:solidFill>
                          <a:effectLst/>
                        </a:rPr>
                        <a:t>$309,000.00</a:t>
                      </a:r>
                      <a:endParaRPr lang="en-CA" sz="20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7110427"/>
                  </a:ext>
                </a:extLst>
              </a:tr>
              <a:tr h="370840">
                <a:tc>
                  <a:txBody>
                    <a:bodyPr/>
                    <a:lstStyle/>
                    <a:p>
                      <a:pPr algn="l" fontAlgn="b"/>
                      <a:r>
                        <a:rPr lang="en-CA" sz="2000" b="1" u="none" strike="noStrike" dirty="0">
                          <a:solidFill>
                            <a:srgbClr val="000000"/>
                          </a:solidFill>
                          <a:effectLst/>
                        </a:rPr>
                        <a:t>sub-total</a:t>
                      </a:r>
                      <a:endParaRPr lang="en-CA" sz="2000" b="1" i="1" u="none" strike="noStrike" dirty="0">
                        <a:solidFill>
                          <a:srgbClr val="000000"/>
                        </a:solidFill>
                        <a:effectLst/>
                        <a:latin typeface="Aptos Narrow" panose="020B00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CA" sz="2000" b="1" u="none" strike="noStrike" dirty="0">
                          <a:solidFill>
                            <a:srgbClr val="000000"/>
                          </a:solidFill>
                          <a:effectLst/>
                        </a:rPr>
                        <a:t>$419,000.00</a:t>
                      </a:r>
                      <a:endParaRPr lang="en-CA" sz="2000" b="1" i="0" u="none" strike="noStrike" dirty="0">
                        <a:solidFill>
                          <a:srgbClr val="000000"/>
                        </a:solidFill>
                        <a:effectLst/>
                        <a:latin typeface="Aptos Narrow" panose="020B00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32791816"/>
                  </a:ext>
                </a:extLst>
              </a:tr>
            </a:tbl>
          </a:graphicData>
        </a:graphic>
      </p:graphicFrame>
      <p:sp>
        <p:nvSpPr>
          <p:cNvPr id="4" name="Slide Number Placeholder 3">
            <a:extLst>
              <a:ext uri="{FF2B5EF4-FFF2-40B4-BE49-F238E27FC236}">
                <a16:creationId xmlns:a16="http://schemas.microsoft.com/office/drawing/2014/main" id="{A776D4CD-216B-AFBB-9AEA-6AEB0DDD08BA}"/>
              </a:ext>
            </a:extLst>
          </p:cNvPr>
          <p:cNvSpPr>
            <a:spLocks noGrp="1"/>
          </p:cNvSpPr>
          <p:nvPr>
            <p:ph type="sldNum" sz="quarter" idx="12"/>
          </p:nvPr>
        </p:nvSpPr>
        <p:spPr/>
        <p:txBody>
          <a:bodyPr/>
          <a:lstStyle/>
          <a:p>
            <a:fld id="{960381B3-8686-42CE-AE29-5D40F96228CF}" type="slidenum">
              <a:rPr lang="en-US" smtClean="0"/>
              <a:pPr/>
              <a:t>7</a:t>
            </a:fld>
            <a:endParaRPr lang="en-US"/>
          </a:p>
        </p:txBody>
      </p:sp>
    </p:spTree>
    <p:extLst>
      <p:ext uri="{BB962C8B-B14F-4D97-AF65-F5344CB8AC3E}">
        <p14:creationId xmlns:p14="http://schemas.microsoft.com/office/powerpoint/2010/main" val="39723019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1C7EC6-9E6B-95AF-C4F8-F3689ABCF22E}"/>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8CF514C-29FD-D37D-7EF5-F7F7431C5199}"/>
              </a:ext>
            </a:extLst>
          </p:cNvPr>
          <p:cNvSpPr>
            <a:spLocks noGrp="1"/>
          </p:cNvSpPr>
          <p:nvPr>
            <p:ph type="sldNum" sz="quarter" idx="12"/>
          </p:nvPr>
        </p:nvSpPr>
        <p:spPr/>
        <p:txBody>
          <a:bodyPr/>
          <a:lstStyle/>
          <a:p>
            <a:fld id="{960381B3-8686-42CE-AE29-5D40F96228CF}" type="slidenum">
              <a:rPr lang="en-US" smtClean="0"/>
              <a:pPr/>
              <a:t>8</a:t>
            </a:fld>
            <a:endParaRPr lang="en-US"/>
          </a:p>
        </p:txBody>
      </p:sp>
      <p:pic>
        <p:nvPicPr>
          <p:cNvPr id="7" name="Picture 6" descr="A diagram of a diagram&#10;&#10;AI-generated content may be incorrect.">
            <a:extLst>
              <a:ext uri="{FF2B5EF4-FFF2-40B4-BE49-F238E27FC236}">
                <a16:creationId xmlns:a16="http://schemas.microsoft.com/office/drawing/2014/main" id="{B3F5FA0B-7001-CA1C-25B6-E9ABCAD042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248" y="0"/>
            <a:ext cx="10705503" cy="6858000"/>
          </a:xfrm>
          <a:prstGeom prst="rect">
            <a:avLst/>
          </a:prstGeom>
        </p:spPr>
      </p:pic>
      <p:sp>
        <p:nvSpPr>
          <p:cNvPr id="3" name="Oval 2">
            <a:extLst>
              <a:ext uri="{FF2B5EF4-FFF2-40B4-BE49-F238E27FC236}">
                <a16:creationId xmlns:a16="http://schemas.microsoft.com/office/drawing/2014/main" id="{C22C65E6-A480-88EC-ED05-3CEDC58B1DC2}"/>
              </a:ext>
            </a:extLst>
          </p:cNvPr>
          <p:cNvSpPr/>
          <p:nvPr/>
        </p:nvSpPr>
        <p:spPr>
          <a:xfrm>
            <a:off x="5027315" y="157654"/>
            <a:ext cx="3052974" cy="2034989"/>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A2BBD6E3-D0F4-5A5C-6937-78035CC85006}"/>
              </a:ext>
            </a:extLst>
          </p:cNvPr>
          <p:cNvSpPr/>
          <p:nvPr/>
        </p:nvSpPr>
        <p:spPr>
          <a:xfrm>
            <a:off x="7064548" y="1424856"/>
            <a:ext cx="4390956" cy="345145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560997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F6BE92-8DDA-7EB2-1524-6DB8A0F36DD5}"/>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63A7979-6D78-3BC8-A82C-72157121815F}"/>
              </a:ext>
            </a:extLst>
          </p:cNvPr>
          <p:cNvSpPr>
            <a:spLocks noGrp="1"/>
          </p:cNvSpPr>
          <p:nvPr>
            <p:ph type="sldNum" sz="quarter" idx="12"/>
          </p:nvPr>
        </p:nvSpPr>
        <p:spPr/>
        <p:txBody>
          <a:bodyPr/>
          <a:lstStyle/>
          <a:p>
            <a:fld id="{960381B3-8686-42CE-AE29-5D40F96228CF}" type="slidenum">
              <a:rPr lang="en-US" smtClean="0"/>
              <a:pPr/>
              <a:t>9</a:t>
            </a:fld>
            <a:endParaRPr lang="en-US"/>
          </a:p>
        </p:txBody>
      </p:sp>
      <p:pic>
        <p:nvPicPr>
          <p:cNvPr id="11" name="Picture 10" descr="A group of colorful squares with text&#10;&#10;AI-generated content may be incorrect.">
            <a:extLst>
              <a:ext uri="{FF2B5EF4-FFF2-40B4-BE49-F238E27FC236}">
                <a16:creationId xmlns:a16="http://schemas.microsoft.com/office/drawing/2014/main" id="{4E668D06-D295-71CA-58AB-D67648871D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4486" y="477254"/>
            <a:ext cx="8611043" cy="5391427"/>
          </a:xfrm>
          <a:prstGeom prst="rect">
            <a:avLst/>
          </a:prstGeom>
        </p:spPr>
      </p:pic>
      <p:pic>
        <p:nvPicPr>
          <p:cNvPr id="12" name="Graphic 11" descr="Checkmark with solid fill">
            <a:extLst>
              <a:ext uri="{FF2B5EF4-FFF2-40B4-BE49-F238E27FC236}">
                <a16:creationId xmlns:a16="http://schemas.microsoft.com/office/drawing/2014/main" id="{80B6FEB2-5AC0-B7F7-15C4-2163491355A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286000" y="1549509"/>
            <a:ext cx="914400" cy="914400"/>
          </a:xfrm>
          <a:prstGeom prst="rect">
            <a:avLst/>
          </a:prstGeom>
        </p:spPr>
      </p:pic>
      <p:pic>
        <p:nvPicPr>
          <p:cNvPr id="6" name="Graphic 5" descr="Checkmark with solid fill">
            <a:extLst>
              <a:ext uri="{FF2B5EF4-FFF2-40B4-BE49-F238E27FC236}">
                <a16:creationId xmlns:a16="http://schemas.microsoft.com/office/drawing/2014/main" id="{3C3FC760-42C8-A5BE-4347-F4B7F238265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968907" y="1549509"/>
            <a:ext cx="914400" cy="914400"/>
          </a:xfrm>
          <a:prstGeom prst="rect">
            <a:avLst/>
          </a:prstGeom>
        </p:spPr>
      </p:pic>
      <p:pic>
        <p:nvPicPr>
          <p:cNvPr id="7" name="Graphic 6" descr="Checkmark with solid fill">
            <a:extLst>
              <a:ext uri="{FF2B5EF4-FFF2-40B4-BE49-F238E27FC236}">
                <a16:creationId xmlns:a16="http://schemas.microsoft.com/office/drawing/2014/main" id="{CBA9F658-A697-4698-464E-78EDDE3F1FE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702807" y="1396706"/>
            <a:ext cx="914400" cy="914400"/>
          </a:xfrm>
          <a:prstGeom prst="rect">
            <a:avLst/>
          </a:prstGeom>
        </p:spPr>
      </p:pic>
      <p:pic>
        <p:nvPicPr>
          <p:cNvPr id="4" name="Graphic 3" descr="Checkmark with solid fill">
            <a:extLst>
              <a:ext uri="{FF2B5EF4-FFF2-40B4-BE49-F238E27FC236}">
                <a16:creationId xmlns:a16="http://schemas.microsoft.com/office/drawing/2014/main" id="{92D77DD2-FCB1-A859-B192-F49C22DDF86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436707" y="1467213"/>
            <a:ext cx="914400" cy="914400"/>
          </a:xfrm>
          <a:prstGeom prst="rect">
            <a:avLst/>
          </a:prstGeom>
        </p:spPr>
      </p:pic>
      <p:sp>
        <p:nvSpPr>
          <p:cNvPr id="5" name="Oval 4">
            <a:extLst>
              <a:ext uri="{FF2B5EF4-FFF2-40B4-BE49-F238E27FC236}">
                <a16:creationId xmlns:a16="http://schemas.microsoft.com/office/drawing/2014/main" id="{FF1809F9-27BA-3482-6904-1C95B930E3FE}"/>
              </a:ext>
            </a:extLst>
          </p:cNvPr>
          <p:cNvSpPr/>
          <p:nvPr/>
        </p:nvSpPr>
        <p:spPr>
          <a:xfrm>
            <a:off x="8398629" y="112980"/>
            <a:ext cx="2455187" cy="3123463"/>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7738161"/>
      </p:ext>
    </p:extLst>
  </p:cSld>
  <p:clrMapOvr>
    <a:masterClrMapping/>
  </p:clrMapOvr>
</p:sld>
</file>

<file path=ppt/theme/theme1.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5CD8984F2C77E4C978D06B32ADC308F" ma:contentTypeVersion="15" ma:contentTypeDescription="Create a new document." ma:contentTypeScope="" ma:versionID="b21fbb980e64f02ff232f2dfc9cc9b98">
  <xsd:schema xmlns:xsd="http://www.w3.org/2001/XMLSchema" xmlns:xs="http://www.w3.org/2001/XMLSchema" xmlns:p="http://schemas.microsoft.com/office/2006/metadata/properties" xmlns:ns2="9ad009f9-8de5-44ba-b50b-6c5ac8dd18c6" xmlns:ns3="0e8fd3f1-eb47-4c36-9d89-38ca18f0b0f1" targetNamespace="http://schemas.microsoft.com/office/2006/metadata/properties" ma:root="true" ma:fieldsID="ebfc3bfc5288174b81c0aa8b76a118a0" ns2:_="" ns3:_="">
    <xsd:import namespace="9ad009f9-8de5-44ba-b50b-6c5ac8dd18c6"/>
    <xsd:import namespace="0e8fd3f1-eb47-4c36-9d89-38ca18f0b0f1"/>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MediaServiceDateTaken" minOccurs="0"/>
                <xsd:element ref="ns2:MediaServiceGenerationTime" minOccurs="0"/>
                <xsd:element ref="ns2:MediaServiceEventHashCode" minOccurs="0"/>
                <xsd:element ref="ns2:lcf76f155ced4ddcb4097134ff3c332f" minOccurs="0"/>
                <xsd:element ref="ns3:TaxCatchAll" minOccurs="0"/>
                <xsd:element ref="ns2:MediaServiceOCR" minOccurs="0"/>
                <xsd:element ref="ns2:MediaServiceLocation" minOccurs="0"/>
                <xsd:element ref="ns2:MediaServiceSearchPropertie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ad009f9-8de5-44ba-b50b-6c5ac8dd18c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57fe21a1-9997-4c9a-aa7f-25894d3490fd"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e8fd3f1-eb47-4c36-9d89-38ca18f0b0f1"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59587733-38d9-4b7d-ab2a-dee337b1da72}" ma:internalName="TaxCatchAll" ma:showField="CatchAllData" ma:web="0e8fd3f1-eb47-4c36-9d89-38ca18f0b0f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0e8fd3f1-eb47-4c36-9d89-38ca18f0b0f1" xsi:nil="true"/>
    <lcf76f155ced4ddcb4097134ff3c332f xmlns="9ad009f9-8de5-44ba-b50b-6c5ac8dd18c6">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7962B523-B2D6-42A7-80DF-A8C291F264C4}">
  <ds:schemaRefs>
    <ds:schemaRef ds:uri="0e8fd3f1-eb47-4c36-9d89-38ca18f0b0f1"/>
    <ds:schemaRef ds:uri="9ad009f9-8de5-44ba-b50b-6c5ac8dd18c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B94A600A-EC0A-4153-9286-39E03C843E20}">
  <ds:schemaRefs>
    <ds:schemaRef ds:uri="http://schemas.microsoft.com/sharepoint/v3/contenttype/forms"/>
  </ds:schemaRefs>
</ds:datastoreItem>
</file>

<file path=customXml/itemProps3.xml><?xml version="1.0" encoding="utf-8"?>
<ds:datastoreItem xmlns:ds="http://schemas.openxmlformats.org/officeDocument/2006/customXml" ds:itemID="{1B928DFE-B1D6-4312-8A30-46A95EA3E1F5}">
  <ds:schemaRefs>
    <ds:schemaRef ds:uri="0e8fd3f1-eb47-4c36-9d89-38ca18f0b0f1"/>
    <ds:schemaRef ds:uri="9ad009f9-8de5-44ba-b50b-6c5ac8dd18c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Metadata/LabelInfo.xml><?xml version="1.0" encoding="utf-8"?>
<clbl:labelList xmlns:clbl="http://schemas.microsoft.com/office/2020/mipLabelMetadata">
  <clbl:label id="{740c5fd3-6e8b-4176-9cc9-454dbe4e62c4}" enabled="0" method="" siteId="{740c5fd3-6e8b-4176-9cc9-454dbe4e62c4}" removed="1"/>
</clbl:labelList>
</file>

<file path=docProps/app.xml><?xml version="1.0" encoding="utf-8"?>
<Properties xmlns="http://schemas.openxmlformats.org/officeDocument/2006/extended-properties" xmlns:vt="http://schemas.openxmlformats.org/officeDocument/2006/docPropsVTypes">
  <Template>TM04033937[[fn=Vapor Trail]]</Template>
  <TotalTime>194</TotalTime>
  <Words>1952</Words>
  <Application>Microsoft Office PowerPoint</Application>
  <PresentationFormat>Widescreen</PresentationFormat>
  <Paragraphs>255</Paragraphs>
  <Slides>30</Slides>
  <Notes>0</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30</vt:i4>
      </vt:variant>
    </vt:vector>
  </HeadingPairs>
  <TitlesOfParts>
    <vt:vector size="40" baseType="lpstr">
      <vt:lpstr>Aharoni</vt:lpstr>
      <vt:lpstr>Aptos</vt:lpstr>
      <vt:lpstr>Aptos Display</vt:lpstr>
      <vt:lpstr>Aptos Narrow</vt:lpstr>
      <vt:lpstr>Arial</vt:lpstr>
      <vt:lpstr>Arial,Sans-Serif</vt:lpstr>
      <vt:lpstr>Calibri</vt:lpstr>
      <vt:lpstr>Courier New</vt:lpstr>
      <vt:lpstr>Office 2013 - 2022 Theme</vt:lpstr>
      <vt:lpstr>Worksheet</vt:lpstr>
      <vt:lpstr>PowerPoint Presentation</vt:lpstr>
      <vt:lpstr>2021 SOAER Timeline</vt:lpstr>
      <vt:lpstr>SOAER Update – Foundational Elements</vt:lpstr>
      <vt:lpstr>PowerPoint Presentation</vt:lpstr>
      <vt:lpstr>Budget Envelope</vt:lpstr>
      <vt:lpstr>PowerPoint Presentation</vt:lpstr>
      <vt:lpstr>2025-26 Budget – SOAER </vt:lpstr>
      <vt:lpstr>PowerPoint Presentation</vt:lpstr>
      <vt:lpstr>PowerPoint Presentation</vt:lpstr>
      <vt:lpstr>Peer Advice Session to support inclusion of Indigenous Knowledge on the SOAER</vt:lpstr>
      <vt:lpstr>Peer Advice Session to support inclusion of Indigenous Knowledge on the SOAER</vt:lpstr>
      <vt:lpstr>PowerPoint Presentation</vt:lpstr>
      <vt:lpstr>Indicator Assessment</vt:lpstr>
      <vt:lpstr>Basin-Wide Climate Indicator Workshop ‘Stories of Change’</vt:lpstr>
      <vt:lpstr>PowerPoint Presentation</vt:lpstr>
      <vt:lpstr>Public Information</vt:lpstr>
      <vt:lpstr>BWMA – Information and Processes</vt:lpstr>
      <vt:lpstr>Place Names and Online Content</vt:lpstr>
      <vt:lpstr>Updating Publicly Available Information</vt:lpstr>
      <vt:lpstr>Updating Publicly Available Information</vt:lpstr>
      <vt:lpstr>SOAER Budget  </vt:lpstr>
      <vt:lpstr>Outreach</vt:lpstr>
      <vt:lpstr>Outreach </vt:lpstr>
      <vt:lpstr>Draft letter and details to sort out</vt:lpstr>
      <vt:lpstr>PowerPoint Presentation</vt:lpstr>
      <vt:lpstr>Non-Public Information</vt:lpstr>
      <vt:lpstr>Non-Public Information</vt:lpstr>
      <vt:lpstr>5 Year Forecast </vt:lpstr>
      <vt:lpstr>2025-26 Budget – SOAER </vt:lpstr>
      <vt:lpstr>Questions/Discussion</vt:lpstr>
    </vt:vector>
  </TitlesOfParts>
  <Company>Environment and Climate Change Canada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Cederwall,Jeffrey (CWA/AEC)</dc:creator>
  <cp:lastModifiedBy>Siwik,Paula (elle | she, her) (CWA/AEC)</cp:lastModifiedBy>
  <cp:revision>475</cp:revision>
  <dcterms:created xsi:type="dcterms:W3CDTF">2025-02-25T22:26:49Z</dcterms:created>
  <dcterms:modified xsi:type="dcterms:W3CDTF">2025-05-28T20:02:56Z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0x01010065CD8984F2C77E4C978D06B32ADC308F</vt:lpwstr>
  </property>
  <property fmtid="{D5CDD505-2E9C-101B-9397-08002B2CF9AE}" pid="3" name="MediaServiceImageTags">
    <vt:lpwstr/>
  </property>
</Properties>
</file>